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767" r:id="rId3"/>
    <p:sldId id="804" r:id="rId4"/>
    <p:sldId id="805" r:id="rId5"/>
    <p:sldId id="807" r:id="rId6"/>
    <p:sldId id="80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17"/>
    <p:restoredTop sz="94720"/>
  </p:normalViewPr>
  <p:slideViewPr>
    <p:cSldViewPr snapToGrid="0">
      <p:cViewPr varScale="1">
        <p:scale>
          <a:sx n="82" d="100"/>
          <a:sy n="82" d="100"/>
        </p:scale>
        <p:origin x="18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08503-A64A-9280-B077-A1B1EB3903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6ABCEA-749F-8933-A03B-9281E11472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B6CAE-CCA7-9B06-7D4E-D4AEEE895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5D93-ACC2-C742-B4C1-8553FD943DD0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AAD011-1E20-8F09-B9C5-1A2CD2155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7CBE9-BE00-BE02-E3B1-3A06D2FCE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4C9A-353A-754B-9A61-C71FDD08B9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973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F13B1-3F1E-2FDC-AC4F-A5F80849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9CCF9-2970-7046-BF15-FFF501F4C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8EBCF-48AB-7525-2EE8-849F57F9B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5D93-ACC2-C742-B4C1-8553FD943DD0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C80B3-3BC1-17DF-A629-8D07C8C3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A56E9-1669-E168-831F-99BF87DDD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4C9A-353A-754B-9A61-C71FDD08B9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419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40469-DF41-F8D0-5C6B-E53F72F15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84E633-9B4E-0379-2EA2-20E24B9819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D9ACF-818A-BBB0-796F-32C25E929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5D93-ACC2-C742-B4C1-8553FD943DD0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50BD-B9C0-8022-2D35-61EA51541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07A7-E51D-4BBC-B20D-01398CD95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4C9A-353A-754B-9A61-C71FDD08B9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66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B03DF-1CBE-10E9-8322-8005D39C8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DFF95-48D8-2C66-8F14-FB1EDBB80A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AD5B31-88DE-F542-7EEA-6D966E3008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EC10AF-C3C9-E7B3-05F9-EDC5BB0D9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5D93-ACC2-C742-B4C1-8553FD943DD0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E1A67-5DAE-378C-D7FB-31D3BD895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B15F7-9785-235C-F343-DAF9C80A4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4C9A-353A-754B-9A61-C71FDD08B9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952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A0D86-662C-E281-1E22-B62B87832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6F983A-4541-A56B-DE2C-794EB2E381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6A4669-94A8-0B51-9E27-CD9D3B237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59CD9C-2356-14B3-5069-EFB03B47CC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CE6656-8FAE-6CCB-4947-DD5EF92C7E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5FBE93-E532-A6E7-0210-A0DB10FA0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5D93-ACC2-C742-B4C1-8553FD943DD0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8783A5-F189-70F6-9686-1E0074EC2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83B1E2-CCD9-E478-80B2-67E3986E4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4C9A-353A-754B-9A61-C71FDD08B9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84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B1FF0-F176-0862-A1BD-57A3FCDB4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ACC5B4-54E8-F63E-8006-ED1213682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5D93-ACC2-C742-B4C1-8553FD943DD0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77EC5D-A14D-8157-10D8-37CFCDF9F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9A951-6938-B84D-977C-D328FBE06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4C9A-353A-754B-9A61-C71FDD08B9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682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FC0E87-BF87-7285-5235-A2224F033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5D93-ACC2-C742-B4C1-8553FD943DD0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87EA70-1C04-1B9D-8780-3B6E98DCE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8A2FD-E791-C6BB-BFCF-C71805000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4C9A-353A-754B-9A61-C71FDD08B9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11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8DB60-5560-E4B6-BBF3-9E786ABC6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88A66-F929-9474-63BA-9F99DAE1C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55F5A-FE85-C026-7FA8-D437C9262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0018B-4953-B042-5A57-4C3D62E58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5D93-ACC2-C742-B4C1-8553FD943DD0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A696E6-0FAE-4B1E-46A7-EB59BDDD3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A2ABB-3EBD-DF73-1CCE-CCB4B3996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4C9A-353A-754B-9A61-C71FDD08B9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895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34BD5-BD31-C4B6-4474-21F9F71DC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62FEF9-F0EC-7B95-479C-3F4E9AA9AF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ACE79E-7332-90DF-30EF-0A0558108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B43C8F-4C7D-1F5C-0808-B267D8211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5D93-ACC2-C742-B4C1-8553FD943DD0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20AD19-F451-A805-76A8-95DEB475D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080EF8-29CA-E14C-A132-C0E6F9BC5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4C9A-353A-754B-9A61-C71FDD08B9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91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5DC87-85A1-8C2F-48CE-58A4472DE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6E2498-99CE-04E6-2B54-EA844E232C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0E50A-032B-F28B-001E-95077E8CA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5D93-ACC2-C742-B4C1-8553FD943DD0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C0CBF-EEEC-7047-4762-D12745EEE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A61D8-4A12-C362-B028-42629BCCD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4C9A-353A-754B-9A61-C71FDD08B9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788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58C776-4D4A-EC5A-6294-24CD8D5B6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A00C28-D77D-9488-571B-5C3CC00E0F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67534-CE73-A77E-10B9-81B892324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5D93-ACC2-C742-B4C1-8553FD943DD0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126D0-0D63-BEEB-52A2-B09F23907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7A12F-95E2-BA12-2D16-041767F8F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4C9A-353A-754B-9A61-C71FDD08B9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082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D42FDA-58E0-E641-65D5-719D8C941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06D1B-B59A-37FB-5785-88F08BDBE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852CE8-A57F-8BF6-EAC8-9FA20B78F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D75D93-ACC2-C742-B4C1-8553FD943DD0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48881-41FF-BF1F-7CFB-79E8AA2809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B0910-6C03-1BE6-6991-5C23226C33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E84C9A-353A-754B-9A61-C71FDD08B9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805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4.sv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4.sv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CB0B5-0A6A-3331-0CAA-3EF6A0DEFD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CODE Maths Hub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67678A-AB7D-7247-5A29-0A806EB5FE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459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353AF9-091C-5D94-CE39-24C5A476D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872289"/>
            <a:ext cx="7772400" cy="511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809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55B3F-2CF1-7E8B-3E33-D6ADBBFBA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18570D-DB5A-9B87-E69D-71CE36EB9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245" y="1280904"/>
            <a:ext cx="11623169" cy="386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765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426609-7B19-9618-4E61-D49AE3AC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 descr="Female Profile outline">
            <a:extLst>
              <a:ext uri="{FF2B5EF4-FFF2-40B4-BE49-F238E27FC236}">
                <a16:creationId xmlns:a16="http://schemas.microsoft.com/office/drawing/2014/main" id="{AE8CF74F-C68F-0EE7-D0A0-049BFD321E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381AB8-5F7A-F26C-5187-97F7928A9A17}"/>
              </a:ext>
            </a:extLst>
          </p:cNvPr>
          <p:cNvSpPr txBox="1"/>
          <p:nvPr/>
        </p:nvSpPr>
        <p:spPr>
          <a:xfrm>
            <a:off x="4920837" y="5470901"/>
            <a:ext cx="41216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dirty="0"/>
              <a:t>LLME x 55</a:t>
            </a:r>
          </a:p>
        </p:txBody>
      </p:sp>
    </p:spTree>
    <p:extLst>
      <p:ext uri="{BB962C8B-B14F-4D97-AF65-F5344CB8AC3E}">
        <p14:creationId xmlns:p14="http://schemas.microsoft.com/office/powerpoint/2010/main" val="3314375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9E8D8F-6B01-1F5F-90CD-E534B13A6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Group with solid fill">
            <a:extLst>
              <a:ext uri="{FF2B5EF4-FFF2-40B4-BE49-F238E27FC236}">
                <a16:creationId xmlns:a16="http://schemas.microsoft.com/office/drawing/2014/main" id="{8D3A3C60-2D76-ADBD-DC3E-22D1F2387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8825" y="1158499"/>
            <a:ext cx="914400" cy="914400"/>
          </a:xfrm>
          <a:prstGeom prst="rect">
            <a:avLst/>
          </a:prstGeom>
        </p:spPr>
      </p:pic>
      <p:pic>
        <p:nvPicPr>
          <p:cNvPr id="4" name="Graphic 3" descr="Group with solid fill">
            <a:extLst>
              <a:ext uri="{FF2B5EF4-FFF2-40B4-BE49-F238E27FC236}">
                <a16:creationId xmlns:a16="http://schemas.microsoft.com/office/drawing/2014/main" id="{AD6934A5-2EEF-08F3-4F0F-38F094CA3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56106" y="1158499"/>
            <a:ext cx="914400" cy="914400"/>
          </a:xfrm>
          <a:prstGeom prst="rect">
            <a:avLst/>
          </a:prstGeom>
        </p:spPr>
      </p:pic>
      <p:pic>
        <p:nvPicPr>
          <p:cNvPr id="5" name="Graphic 4" descr="Group with solid fill">
            <a:extLst>
              <a:ext uri="{FF2B5EF4-FFF2-40B4-BE49-F238E27FC236}">
                <a16:creationId xmlns:a16="http://schemas.microsoft.com/office/drawing/2014/main" id="{3C477F5C-0951-45BC-3C49-557288153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3387" y="1158499"/>
            <a:ext cx="914400" cy="914400"/>
          </a:xfrm>
          <a:prstGeom prst="rect">
            <a:avLst/>
          </a:prstGeom>
        </p:spPr>
      </p:pic>
      <p:pic>
        <p:nvPicPr>
          <p:cNvPr id="6" name="Graphic 5" descr="Group with solid fill">
            <a:extLst>
              <a:ext uri="{FF2B5EF4-FFF2-40B4-BE49-F238E27FC236}">
                <a16:creationId xmlns:a16="http://schemas.microsoft.com/office/drawing/2014/main" id="{CD7E7FF3-4D52-E59E-AA12-92EC4CF842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30668" y="1158499"/>
            <a:ext cx="914400" cy="914400"/>
          </a:xfrm>
          <a:prstGeom prst="rect">
            <a:avLst/>
          </a:prstGeom>
        </p:spPr>
      </p:pic>
      <p:pic>
        <p:nvPicPr>
          <p:cNvPr id="7" name="Graphic 6" descr="Group with solid fill">
            <a:extLst>
              <a:ext uri="{FF2B5EF4-FFF2-40B4-BE49-F238E27FC236}">
                <a16:creationId xmlns:a16="http://schemas.microsoft.com/office/drawing/2014/main" id="{004E09DB-E307-7581-1BCB-C7F0F4509C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7949" y="1158499"/>
            <a:ext cx="914400" cy="914400"/>
          </a:xfrm>
          <a:prstGeom prst="rect">
            <a:avLst/>
          </a:prstGeom>
        </p:spPr>
      </p:pic>
      <p:pic>
        <p:nvPicPr>
          <p:cNvPr id="10" name="Graphic 9" descr="Group with solid fill">
            <a:extLst>
              <a:ext uri="{FF2B5EF4-FFF2-40B4-BE49-F238E27FC236}">
                <a16:creationId xmlns:a16="http://schemas.microsoft.com/office/drawing/2014/main" id="{47254C9A-B1BC-5B9A-58D2-CB7B006EA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5230" y="1158499"/>
            <a:ext cx="914400" cy="914400"/>
          </a:xfrm>
          <a:prstGeom prst="rect">
            <a:avLst/>
          </a:prstGeom>
        </p:spPr>
      </p:pic>
      <p:pic>
        <p:nvPicPr>
          <p:cNvPr id="11" name="Graphic 10" descr="Group with solid fill">
            <a:extLst>
              <a:ext uri="{FF2B5EF4-FFF2-40B4-BE49-F238E27FC236}">
                <a16:creationId xmlns:a16="http://schemas.microsoft.com/office/drawing/2014/main" id="{B083B4C0-D93D-9C60-3521-5E799A2B70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42511" y="1158499"/>
            <a:ext cx="914400" cy="914400"/>
          </a:xfrm>
          <a:prstGeom prst="rect">
            <a:avLst/>
          </a:prstGeom>
        </p:spPr>
      </p:pic>
      <p:pic>
        <p:nvPicPr>
          <p:cNvPr id="12" name="Graphic 11" descr="Group with solid fill">
            <a:extLst>
              <a:ext uri="{FF2B5EF4-FFF2-40B4-BE49-F238E27FC236}">
                <a16:creationId xmlns:a16="http://schemas.microsoft.com/office/drawing/2014/main" id="{AE879FCC-C177-9288-F36C-EE636B41B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79792" y="1158499"/>
            <a:ext cx="914400" cy="914400"/>
          </a:xfrm>
          <a:prstGeom prst="rect">
            <a:avLst/>
          </a:prstGeom>
        </p:spPr>
      </p:pic>
      <p:pic>
        <p:nvPicPr>
          <p:cNvPr id="13" name="Graphic 12" descr="Group with solid fill">
            <a:extLst>
              <a:ext uri="{FF2B5EF4-FFF2-40B4-BE49-F238E27FC236}">
                <a16:creationId xmlns:a16="http://schemas.microsoft.com/office/drawing/2014/main" id="{DC583634-7320-C091-041C-0F3C6BD22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37741" y="1158499"/>
            <a:ext cx="914400" cy="914400"/>
          </a:xfrm>
          <a:prstGeom prst="rect">
            <a:avLst/>
          </a:prstGeom>
        </p:spPr>
      </p:pic>
      <p:pic>
        <p:nvPicPr>
          <p:cNvPr id="14" name="Graphic 13" descr="Female Profile outline">
            <a:extLst>
              <a:ext uri="{FF2B5EF4-FFF2-40B4-BE49-F238E27FC236}">
                <a16:creationId xmlns:a16="http://schemas.microsoft.com/office/drawing/2014/main" id="{A692E636-3833-4373-58C3-8C83C1C7C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8825" y="261178"/>
            <a:ext cx="897321" cy="897321"/>
          </a:xfrm>
          <a:prstGeom prst="rect">
            <a:avLst/>
          </a:prstGeom>
        </p:spPr>
      </p:pic>
      <p:pic>
        <p:nvPicPr>
          <p:cNvPr id="16" name="Graphic 15" descr="Female Profile with solid fill">
            <a:extLst>
              <a:ext uri="{FF2B5EF4-FFF2-40B4-BE49-F238E27FC236}">
                <a16:creationId xmlns:a16="http://schemas.microsoft.com/office/drawing/2014/main" id="{C54435B3-ECF6-E2BC-BDC5-3BB89D9509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26669" y="261178"/>
            <a:ext cx="914400" cy="914400"/>
          </a:xfrm>
          <a:prstGeom prst="rect">
            <a:avLst/>
          </a:prstGeom>
        </p:spPr>
      </p:pic>
      <p:pic>
        <p:nvPicPr>
          <p:cNvPr id="18" name="Graphic 17" descr="Male profile with solid fill">
            <a:extLst>
              <a:ext uri="{FF2B5EF4-FFF2-40B4-BE49-F238E27FC236}">
                <a16:creationId xmlns:a16="http://schemas.microsoft.com/office/drawing/2014/main" id="{095C395A-EB87-A3EB-F794-5795A66F22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009705" y="241805"/>
            <a:ext cx="914400" cy="914400"/>
          </a:xfrm>
          <a:prstGeom prst="rect">
            <a:avLst/>
          </a:prstGeom>
        </p:spPr>
      </p:pic>
      <p:pic>
        <p:nvPicPr>
          <p:cNvPr id="20" name="Graphic 19" descr="Office worker female with solid fill">
            <a:extLst>
              <a:ext uri="{FF2B5EF4-FFF2-40B4-BE49-F238E27FC236}">
                <a16:creationId xmlns:a16="http://schemas.microsoft.com/office/drawing/2014/main" id="{7A23A904-F3F0-036B-63D3-7AEE2CBB01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03813" y="244099"/>
            <a:ext cx="914400" cy="914400"/>
          </a:xfrm>
          <a:prstGeom prst="rect">
            <a:avLst/>
          </a:prstGeom>
        </p:spPr>
      </p:pic>
      <p:pic>
        <p:nvPicPr>
          <p:cNvPr id="22" name="Graphic 21" descr="Male profile outline">
            <a:extLst>
              <a:ext uri="{FF2B5EF4-FFF2-40B4-BE49-F238E27FC236}">
                <a16:creationId xmlns:a16="http://schemas.microsoft.com/office/drawing/2014/main" id="{5272B613-53BB-A8DB-F546-29EE9157F3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478962" y="261178"/>
            <a:ext cx="914400" cy="914400"/>
          </a:xfrm>
          <a:prstGeom prst="rect">
            <a:avLst/>
          </a:prstGeom>
        </p:spPr>
      </p:pic>
      <p:pic>
        <p:nvPicPr>
          <p:cNvPr id="23" name="Graphic 22" descr="Female Profile with solid fill">
            <a:extLst>
              <a:ext uri="{FF2B5EF4-FFF2-40B4-BE49-F238E27FC236}">
                <a16:creationId xmlns:a16="http://schemas.microsoft.com/office/drawing/2014/main" id="{976B7A5B-1AD7-7336-AD07-57157ECB34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88754" y="261178"/>
            <a:ext cx="914400" cy="914400"/>
          </a:xfrm>
          <a:prstGeom prst="rect">
            <a:avLst/>
          </a:prstGeom>
        </p:spPr>
      </p:pic>
      <p:pic>
        <p:nvPicPr>
          <p:cNvPr id="24" name="Graphic 23" descr="Male profile with solid fill">
            <a:extLst>
              <a:ext uri="{FF2B5EF4-FFF2-40B4-BE49-F238E27FC236}">
                <a16:creationId xmlns:a16="http://schemas.microsoft.com/office/drawing/2014/main" id="{2F3FC521-D081-C36C-3D73-D98C6F5D35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1790" y="241805"/>
            <a:ext cx="914400" cy="914400"/>
          </a:xfrm>
          <a:prstGeom prst="rect">
            <a:avLst/>
          </a:prstGeom>
        </p:spPr>
      </p:pic>
      <p:pic>
        <p:nvPicPr>
          <p:cNvPr id="25" name="Graphic 24" descr="Office worker female with solid fill">
            <a:extLst>
              <a:ext uri="{FF2B5EF4-FFF2-40B4-BE49-F238E27FC236}">
                <a16:creationId xmlns:a16="http://schemas.microsoft.com/office/drawing/2014/main" id="{6AA15401-D348-9C3B-2A47-FAC900B5E6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65898" y="244099"/>
            <a:ext cx="914400" cy="914400"/>
          </a:xfrm>
          <a:prstGeom prst="rect">
            <a:avLst/>
          </a:prstGeom>
        </p:spPr>
      </p:pic>
      <p:pic>
        <p:nvPicPr>
          <p:cNvPr id="26" name="Graphic 25" descr="Male profile outline">
            <a:extLst>
              <a:ext uri="{FF2B5EF4-FFF2-40B4-BE49-F238E27FC236}">
                <a16:creationId xmlns:a16="http://schemas.microsoft.com/office/drawing/2014/main" id="{39F5189C-86DA-0D4C-7749-FE0FEE16295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441047" y="26117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387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12A06E-0193-85A1-4CCC-ADB904094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Group with solid fill">
            <a:extLst>
              <a:ext uri="{FF2B5EF4-FFF2-40B4-BE49-F238E27FC236}">
                <a16:creationId xmlns:a16="http://schemas.microsoft.com/office/drawing/2014/main" id="{F2E07731-AB5B-1AD3-C39A-BDDFFC95C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8825" y="1158499"/>
            <a:ext cx="914400" cy="914400"/>
          </a:xfrm>
          <a:prstGeom prst="rect">
            <a:avLst/>
          </a:prstGeom>
        </p:spPr>
      </p:pic>
      <p:pic>
        <p:nvPicPr>
          <p:cNvPr id="4" name="Graphic 3" descr="Group with solid fill">
            <a:extLst>
              <a:ext uri="{FF2B5EF4-FFF2-40B4-BE49-F238E27FC236}">
                <a16:creationId xmlns:a16="http://schemas.microsoft.com/office/drawing/2014/main" id="{CC881015-2B64-C582-BFD4-421F22EA1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56106" y="1158499"/>
            <a:ext cx="914400" cy="914400"/>
          </a:xfrm>
          <a:prstGeom prst="rect">
            <a:avLst/>
          </a:prstGeom>
        </p:spPr>
      </p:pic>
      <p:pic>
        <p:nvPicPr>
          <p:cNvPr id="5" name="Graphic 4" descr="Group with solid fill">
            <a:extLst>
              <a:ext uri="{FF2B5EF4-FFF2-40B4-BE49-F238E27FC236}">
                <a16:creationId xmlns:a16="http://schemas.microsoft.com/office/drawing/2014/main" id="{E892E190-4E69-2023-272D-3885E95E0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3387" y="1158499"/>
            <a:ext cx="914400" cy="914400"/>
          </a:xfrm>
          <a:prstGeom prst="rect">
            <a:avLst/>
          </a:prstGeom>
        </p:spPr>
      </p:pic>
      <p:pic>
        <p:nvPicPr>
          <p:cNvPr id="6" name="Graphic 5" descr="Group with solid fill">
            <a:extLst>
              <a:ext uri="{FF2B5EF4-FFF2-40B4-BE49-F238E27FC236}">
                <a16:creationId xmlns:a16="http://schemas.microsoft.com/office/drawing/2014/main" id="{E5542FEB-C86B-0AF7-0ADD-5E4D2F664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30668" y="1158499"/>
            <a:ext cx="914400" cy="914400"/>
          </a:xfrm>
          <a:prstGeom prst="rect">
            <a:avLst/>
          </a:prstGeom>
        </p:spPr>
      </p:pic>
      <p:pic>
        <p:nvPicPr>
          <p:cNvPr id="7" name="Graphic 6" descr="Group with solid fill">
            <a:extLst>
              <a:ext uri="{FF2B5EF4-FFF2-40B4-BE49-F238E27FC236}">
                <a16:creationId xmlns:a16="http://schemas.microsoft.com/office/drawing/2014/main" id="{68C65B5C-7C2D-0500-3963-A841DB384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7949" y="1158499"/>
            <a:ext cx="914400" cy="914400"/>
          </a:xfrm>
          <a:prstGeom prst="rect">
            <a:avLst/>
          </a:prstGeom>
        </p:spPr>
      </p:pic>
      <p:pic>
        <p:nvPicPr>
          <p:cNvPr id="10" name="Graphic 9" descr="Group with solid fill">
            <a:extLst>
              <a:ext uri="{FF2B5EF4-FFF2-40B4-BE49-F238E27FC236}">
                <a16:creationId xmlns:a16="http://schemas.microsoft.com/office/drawing/2014/main" id="{4B232DDE-85F4-8493-D455-5EBAFB177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5230" y="1158499"/>
            <a:ext cx="914400" cy="914400"/>
          </a:xfrm>
          <a:prstGeom prst="rect">
            <a:avLst/>
          </a:prstGeom>
        </p:spPr>
      </p:pic>
      <p:pic>
        <p:nvPicPr>
          <p:cNvPr id="11" name="Graphic 10" descr="Group with solid fill">
            <a:extLst>
              <a:ext uri="{FF2B5EF4-FFF2-40B4-BE49-F238E27FC236}">
                <a16:creationId xmlns:a16="http://schemas.microsoft.com/office/drawing/2014/main" id="{56F15126-17B2-9CD8-6A4F-122DDC8BC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42511" y="1158499"/>
            <a:ext cx="914400" cy="914400"/>
          </a:xfrm>
          <a:prstGeom prst="rect">
            <a:avLst/>
          </a:prstGeom>
        </p:spPr>
      </p:pic>
      <p:pic>
        <p:nvPicPr>
          <p:cNvPr id="12" name="Graphic 11" descr="Group with solid fill">
            <a:extLst>
              <a:ext uri="{FF2B5EF4-FFF2-40B4-BE49-F238E27FC236}">
                <a16:creationId xmlns:a16="http://schemas.microsoft.com/office/drawing/2014/main" id="{C8173DBE-AD23-77DF-1B16-5966423FE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79792" y="1158499"/>
            <a:ext cx="914400" cy="914400"/>
          </a:xfrm>
          <a:prstGeom prst="rect">
            <a:avLst/>
          </a:prstGeom>
        </p:spPr>
      </p:pic>
      <p:pic>
        <p:nvPicPr>
          <p:cNvPr id="13" name="Graphic 12" descr="Group with solid fill">
            <a:extLst>
              <a:ext uri="{FF2B5EF4-FFF2-40B4-BE49-F238E27FC236}">
                <a16:creationId xmlns:a16="http://schemas.microsoft.com/office/drawing/2014/main" id="{76B3465A-325A-9103-1020-AFDE68D72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37741" y="1158499"/>
            <a:ext cx="914400" cy="914400"/>
          </a:xfrm>
          <a:prstGeom prst="rect">
            <a:avLst/>
          </a:prstGeom>
        </p:spPr>
      </p:pic>
      <p:pic>
        <p:nvPicPr>
          <p:cNvPr id="14" name="Graphic 13" descr="Female Profile outline">
            <a:extLst>
              <a:ext uri="{FF2B5EF4-FFF2-40B4-BE49-F238E27FC236}">
                <a16:creationId xmlns:a16="http://schemas.microsoft.com/office/drawing/2014/main" id="{4CC4C8D1-4989-84CE-54AA-BCB6BA912A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8825" y="261178"/>
            <a:ext cx="897321" cy="897321"/>
          </a:xfrm>
          <a:prstGeom prst="rect">
            <a:avLst/>
          </a:prstGeom>
        </p:spPr>
      </p:pic>
      <p:pic>
        <p:nvPicPr>
          <p:cNvPr id="16" name="Graphic 15" descr="Female Profile with solid fill">
            <a:extLst>
              <a:ext uri="{FF2B5EF4-FFF2-40B4-BE49-F238E27FC236}">
                <a16:creationId xmlns:a16="http://schemas.microsoft.com/office/drawing/2014/main" id="{AC245309-57F8-1844-6AB4-B5009C3479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26669" y="261178"/>
            <a:ext cx="914400" cy="914400"/>
          </a:xfrm>
          <a:prstGeom prst="rect">
            <a:avLst/>
          </a:prstGeom>
        </p:spPr>
      </p:pic>
      <p:pic>
        <p:nvPicPr>
          <p:cNvPr id="18" name="Graphic 17" descr="Male profile with solid fill">
            <a:extLst>
              <a:ext uri="{FF2B5EF4-FFF2-40B4-BE49-F238E27FC236}">
                <a16:creationId xmlns:a16="http://schemas.microsoft.com/office/drawing/2014/main" id="{4CA12F97-9AB6-A00A-12AD-6E8F4B72F9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009705" y="241805"/>
            <a:ext cx="914400" cy="914400"/>
          </a:xfrm>
          <a:prstGeom prst="rect">
            <a:avLst/>
          </a:prstGeom>
        </p:spPr>
      </p:pic>
      <p:pic>
        <p:nvPicPr>
          <p:cNvPr id="20" name="Graphic 19" descr="Office worker female with solid fill">
            <a:extLst>
              <a:ext uri="{FF2B5EF4-FFF2-40B4-BE49-F238E27FC236}">
                <a16:creationId xmlns:a16="http://schemas.microsoft.com/office/drawing/2014/main" id="{2E9E0ED8-B7DF-14D0-83B3-4A9CA47430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03813" y="244099"/>
            <a:ext cx="914400" cy="914400"/>
          </a:xfrm>
          <a:prstGeom prst="rect">
            <a:avLst/>
          </a:prstGeom>
        </p:spPr>
      </p:pic>
      <p:pic>
        <p:nvPicPr>
          <p:cNvPr id="22" name="Graphic 21" descr="Male profile outline">
            <a:extLst>
              <a:ext uri="{FF2B5EF4-FFF2-40B4-BE49-F238E27FC236}">
                <a16:creationId xmlns:a16="http://schemas.microsoft.com/office/drawing/2014/main" id="{C0DB4757-57BD-8447-FD95-11CD993301A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478962" y="261178"/>
            <a:ext cx="914400" cy="914400"/>
          </a:xfrm>
          <a:prstGeom prst="rect">
            <a:avLst/>
          </a:prstGeom>
        </p:spPr>
      </p:pic>
      <p:pic>
        <p:nvPicPr>
          <p:cNvPr id="23" name="Graphic 22" descr="Female Profile with solid fill">
            <a:extLst>
              <a:ext uri="{FF2B5EF4-FFF2-40B4-BE49-F238E27FC236}">
                <a16:creationId xmlns:a16="http://schemas.microsoft.com/office/drawing/2014/main" id="{E4FFB680-A0F3-8C8A-2B94-759D8B2824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88754" y="261178"/>
            <a:ext cx="914400" cy="914400"/>
          </a:xfrm>
          <a:prstGeom prst="rect">
            <a:avLst/>
          </a:prstGeom>
        </p:spPr>
      </p:pic>
      <p:pic>
        <p:nvPicPr>
          <p:cNvPr id="24" name="Graphic 23" descr="Male profile with solid fill">
            <a:extLst>
              <a:ext uri="{FF2B5EF4-FFF2-40B4-BE49-F238E27FC236}">
                <a16:creationId xmlns:a16="http://schemas.microsoft.com/office/drawing/2014/main" id="{8C5F3159-90F6-D834-0CE7-A29314F4AB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1790" y="241805"/>
            <a:ext cx="914400" cy="914400"/>
          </a:xfrm>
          <a:prstGeom prst="rect">
            <a:avLst/>
          </a:prstGeom>
        </p:spPr>
      </p:pic>
      <p:pic>
        <p:nvPicPr>
          <p:cNvPr id="25" name="Graphic 24" descr="Office worker female with solid fill">
            <a:extLst>
              <a:ext uri="{FF2B5EF4-FFF2-40B4-BE49-F238E27FC236}">
                <a16:creationId xmlns:a16="http://schemas.microsoft.com/office/drawing/2014/main" id="{56E7C090-7532-CCAB-6C43-E009D337336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65898" y="244099"/>
            <a:ext cx="914400" cy="914400"/>
          </a:xfrm>
          <a:prstGeom prst="rect">
            <a:avLst/>
          </a:prstGeom>
        </p:spPr>
      </p:pic>
      <p:pic>
        <p:nvPicPr>
          <p:cNvPr id="26" name="Graphic 25" descr="Male profile outline">
            <a:extLst>
              <a:ext uri="{FF2B5EF4-FFF2-40B4-BE49-F238E27FC236}">
                <a16:creationId xmlns:a16="http://schemas.microsoft.com/office/drawing/2014/main" id="{CB0B3E81-31A5-C1DC-21BC-C7D7BA00163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441047" y="261178"/>
            <a:ext cx="914400" cy="91440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7B3358-C409-D660-CBE9-3FCB52C1C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0759"/>
            <a:ext cx="10515600" cy="3976204"/>
          </a:xfrm>
        </p:spPr>
        <p:txBody>
          <a:bodyPr/>
          <a:lstStyle/>
          <a:p>
            <a:r>
              <a:rPr lang="en-GB" dirty="0"/>
              <a:t>“The </a:t>
            </a:r>
            <a:r>
              <a:rPr lang="en-GB" b="1" dirty="0"/>
              <a:t>first</a:t>
            </a:r>
            <a:r>
              <a:rPr lang="en-GB" dirty="0"/>
              <a:t> 20%” – Adaptive teaching, Inclusion by design</a:t>
            </a:r>
          </a:p>
          <a:p>
            <a:r>
              <a:rPr lang="en-GB" dirty="0"/>
              <a:t>Adaptive toolkit</a:t>
            </a:r>
          </a:p>
          <a:p>
            <a:r>
              <a:rPr lang="en-GB" dirty="0"/>
              <a:t>Understand Ofsted Framework through this lens.</a:t>
            </a:r>
          </a:p>
        </p:txBody>
      </p:sp>
    </p:spTree>
    <p:extLst>
      <p:ext uri="{BB962C8B-B14F-4D97-AF65-F5344CB8AC3E}">
        <p14:creationId xmlns:p14="http://schemas.microsoft.com/office/powerpoint/2010/main" val="4153215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F320E8580CBFA4D865E2C2A54D625CB" ma:contentTypeVersion="16" ma:contentTypeDescription="Create a new document." ma:contentTypeScope="" ma:versionID="5391364d18ad22597d3ac11624dff738">
  <xsd:schema xmlns:xsd="http://www.w3.org/2001/XMLSchema" xmlns:xs="http://www.w3.org/2001/XMLSchema" xmlns:p="http://schemas.microsoft.com/office/2006/metadata/properties" xmlns:ns2="b2552c56-f950-4421-8bd3-01cdb328b0ef" xmlns:ns3="caeccce5-f0d4-4842-9765-2a6e8c3b47f0" targetNamespace="http://schemas.microsoft.com/office/2006/metadata/properties" ma:root="true" ma:fieldsID="1d09f82bedaa9a6e2db14853d81d8200" ns2:_="" ns3:_="">
    <xsd:import namespace="b2552c56-f950-4421-8bd3-01cdb328b0ef"/>
    <xsd:import namespace="caeccce5-f0d4-4842-9765-2a6e8c3b47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552c56-f950-4421-8bd3-01cdb328b0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1e769eb-3a16-4db7-8f91-4e7e089aca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eccce5-f0d4-4842-9765-2a6e8c3b47f0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636936a-4f51-4427-80bd-b6faac35dd0d}" ma:internalName="TaxCatchAll" ma:showField="CatchAllData" ma:web="caeccce5-f0d4-4842-9765-2a6e8c3b47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552c56-f950-4421-8bd3-01cdb328b0ef">
      <Terms xmlns="http://schemas.microsoft.com/office/infopath/2007/PartnerControls"/>
    </lcf76f155ced4ddcb4097134ff3c332f>
    <TaxCatchAll xmlns="caeccce5-f0d4-4842-9765-2a6e8c3b47f0" xsi:nil="true"/>
  </documentManagement>
</p:properties>
</file>

<file path=customXml/itemProps1.xml><?xml version="1.0" encoding="utf-8"?>
<ds:datastoreItem xmlns:ds="http://schemas.openxmlformats.org/officeDocument/2006/customXml" ds:itemID="{06A504D5-ECF3-4D5B-8443-94B1D4A3E30E}"/>
</file>

<file path=customXml/itemProps2.xml><?xml version="1.0" encoding="utf-8"?>
<ds:datastoreItem xmlns:ds="http://schemas.openxmlformats.org/officeDocument/2006/customXml" ds:itemID="{9B19ECE8-CB15-4669-9C10-FEBC83C6DDC6}"/>
</file>

<file path=customXml/itemProps3.xml><?xml version="1.0" encoding="utf-8"?>
<ds:datastoreItem xmlns:ds="http://schemas.openxmlformats.org/officeDocument/2006/customXml" ds:itemID="{249B62C4-A7B0-4B20-9E35-2DAD1E718034}"/>
</file>

<file path=docProps/app.xml><?xml version="1.0" encoding="utf-8"?>
<Properties xmlns="http://schemas.openxmlformats.org/officeDocument/2006/extended-properties" xmlns:vt="http://schemas.openxmlformats.org/officeDocument/2006/docPropsVTypes">
  <TotalTime>1284</TotalTime>
  <Words>27</Words>
  <Application>Microsoft Macintosh PowerPoint</Application>
  <PresentationFormat>Widescreen</PresentationFormat>
  <Paragraphs>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CODE Maths Hub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 Lury</dc:creator>
  <cp:lastModifiedBy>Josh Lury</cp:lastModifiedBy>
  <cp:revision>6</cp:revision>
  <dcterms:created xsi:type="dcterms:W3CDTF">2026-06-08T12:53:27Z</dcterms:created>
  <dcterms:modified xsi:type="dcterms:W3CDTF">2026-06-10T11:06:05Z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0x010100DF320E8580CBFA4D865E2C2A54D625CB</vt:lpwstr>
  </property>
</Properties>
</file>