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"/>
  </p:notesMasterIdLst>
  <p:sldIdLst>
    <p:sldId id="269" r:id="rId2"/>
    <p:sldId id="329" r:id="rId3"/>
    <p:sldId id="27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Blunden" userId="764bb9f8-6b6e-443b-a9e1-bca8fd207270" providerId="ADAL" clId="{4CC6DA42-3957-4986-9AF8-6E93E6DB634E}"/>
    <pc:docChg chg="delSld modSld">
      <pc:chgData name="Jennifer Blunden" userId="764bb9f8-6b6e-443b-a9e1-bca8fd207270" providerId="ADAL" clId="{4CC6DA42-3957-4986-9AF8-6E93E6DB634E}" dt="2026-03-17T17:21:34.483" v="13" actId="207"/>
      <pc:docMkLst>
        <pc:docMk/>
      </pc:docMkLst>
      <pc:sldChg chg="del">
        <pc:chgData name="Jennifer Blunden" userId="764bb9f8-6b6e-443b-a9e1-bca8fd207270" providerId="ADAL" clId="{4CC6DA42-3957-4986-9AF8-6E93E6DB634E}" dt="2026-03-17T17:18:55.768" v="2" actId="47"/>
        <pc:sldMkLst>
          <pc:docMk/>
          <pc:sldMk cId="3968407149" sldId="266"/>
        </pc:sldMkLst>
      </pc:sldChg>
      <pc:sldChg chg="modSp mod">
        <pc:chgData name="Jennifer Blunden" userId="764bb9f8-6b6e-443b-a9e1-bca8fd207270" providerId="ADAL" clId="{4CC6DA42-3957-4986-9AF8-6E93E6DB634E}" dt="2026-03-17T17:19:55.033" v="8" actId="207"/>
        <pc:sldMkLst>
          <pc:docMk/>
          <pc:sldMk cId="0" sldId="269"/>
        </pc:sldMkLst>
        <pc:spChg chg="mod">
          <ac:chgData name="Jennifer Blunden" userId="764bb9f8-6b6e-443b-a9e1-bca8fd207270" providerId="ADAL" clId="{4CC6DA42-3957-4986-9AF8-6E93E6DB634E}" dt="2026-03-17T17:19:24.255" v="3" actId="6549"/>
          <ac:spMkLst>
            <pc:docMk/>
            <pc:sldMk cId="0" sldId="269"/>
            <ac:spMk id="133" creationId="{00000000-0000-0000-0000-000000000000}"/>
          </ac:spMkLst>
        </pc:spChg>
        <pc:graphicFrameChg chg="modGraphic">
          <ac:chgData name="Jennifer Blunden" userId="764bb9f8-6b6e-443b-a9e1-bca8fd207270" providerId="ADAL" clId="{4CC6DA42-3957-4986-9AF8-6E93E6DB634E}" dt="2026-03-17T17:19:55.033" v="8" actId="207"/>
          <ac:graphicFrameMkLst>
            <pc:docMk/>
            <pc:sldMk cId="0" sldId="269"/>
            <ac:graphicFrameMk id="3" creationId="{F286BC85-C64E-B08D-C0A1-1EFA318C8616}"/>
          </ac:graphicFrameMkLst>
        </pc:graphicFrameChg>
      </pc:sldChg>
      <pc:sldChg chg="del">
        <pc:chgData name="Jennifer Blunden" userId="764bb9f8-6b6e-443b-a9e1-bca8fd207270" providerId="ADAL" clId="{4CC6DA42-3957-4986-9AF8-6E93E6DB634E}" dt="2026-03-17T17:18:55.187" v="1" actId="47"/>
        <pc:sldMkLst>
          <pc:docMk/>
          <pc:sldMk cId="4239929004" sldId="327"/>
        </pc:sldMkLst>
      </pc:sldChg>
      <pc:sldChg chg="del">
        <pc:chgData name="Jennifer Blunden" userId="764bb9f8-6b6e-443b-a9e1-bca8fd207270" providerId="ADAL" clId="{4CC6DA42-3957-4986-9AF8-6E93E6DB634E}" dt="2026-03-17T17:18:53.220" v="0" actId="47"/>
        <pc:sldMkLst>
          <pc:docMk/>
          <pc:sldMk cId="751555718" sldId="328"/>
        </pc:sldMkLst>
      </pc:sldChg>
      <pc:sldChg chg="modSp mod">
        <pc:chgData name="Jennifer Blunden" userId="764bb9f8-6b6e-443b-a9e1-bca8fd207270" providerId="ADAL" clId="{4CC6DA42-3957-4986-9AF8-6E93E6DB634E}" dt="2026-03-17T17:21:34.483" v="13" actId="207"/>
        <pc:sldMkLst>
          <pc:docMk/>
          <pc:sldMk cId="3986249607" sldId="329"/>
        </pc:sldMkLst>
        <pc:graphicFrameChg chg="modGraphic">
          <ac:chgData name="Jennifer Blunden" userId="764bb9f8-6b6e-443b-a9e1-bca8fd207270" providerId="ADAL" clId="{4CC6DA42-3957-4986-9AF8-6E93E6DB634E}" dt="2026-03-17T17:21:34.483" v="13" actId="207"/>
          <ac:graphicFrameMkLst>
            <pc:docMk/>
            <pc:sldMk cId="3986249607" sldId="329"/>
            <ac:graphicFrameMk id="3" creationId="{39E973DE-FAF1-8061-8232-EC3802EFC0CC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57873C-E89A-426E-A44F-50F026637235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32A8BEDD-E8A0-459D-972C-36F8B60DDF11}">
      <dgm:prSet phldrT="[Text]" phldr="0"/>
      <dgm:spPr/>
      <dgm:t>
        <a:bodyPr/>
        <a:lstStyle/>
        <a:p>
          <a:r>
            <a:rPr lang="en-GB" dirty="0"/>
            <a:t>Inquiry Themes</a:t>
          </a:r>
        </a:p>
      </dgm:t>
    </dgm:pt>
    <dgm:pt modelId="{2BD45B1C-745F-4C12-895E-931C8FC1CDD3}" type="parTrans" cxnId="{2F58F9D2-9A17-46FA-8F5E-2CD1B98E7C10}">
      <dgm:prSet/>
      <dgm:spPr/>
      <dgm:t>
        <a:bodyPr/>
        <a:lstStyle/>
        <a:p>
          <a:endParaRPr lang="en-GB"/>
        </a:p>
      </dgm:t>
    </dgm:pt>
    <dgm:pt modelId="{B49D022E-950F-432C-AC45-5E6289F07B07}" type="sibTrans" cxnId="{2F58F9D2-9A17-46FA-8F5E-2CD1B98E7C10}">
      <dgm:prSet/>
      <dgm:spPr/>
      <dgm:t>
        <a:bodyPr/>
        <a:lstStyle/>
        <a:p>
          <a:endParaRPr lang="en-GB"/>
        </a:p>
      </dgm:t>
    </dgm:pt>
    <dgm:pt modelId="{D19C376C-BC16-4A38-9765-7E29CA6BC9FC}">
      <dgm:prSet phldrT="[Text]" phldr="0"/>
      <dgm:spPr/>
      <dgm:t>
        <a:bodyPr/>
        <a:lstStyle/>
        <a:p>
          <a:r>
            <a:rPr lang="en-GB" dirty="0">
              <a:solidFill>
                <a:schemeClr val="accent3">
                  <a:lumMod val="50000"/>
                </a:schemeClr>
              </a:solidFill>
            </a:rPr>
            <a:t>Reducing suspensions &amp; exclusions</a:t>
          </a:r>
        </a:p>
      </dgm:t>
    </dgm:pt>
    <dgm:pt modelId="{710E537B-DF65-40C0-B10E-EBFB3304D6D7}" type="parTrans" cxnId="{E2E9F259-510F-484A-AE7D-AF847473C0C2}">
      <dgm:prSet/>
      <dgm:spPr/>
      <dgm:t>
        <a:bodyPr/>
        <a:lstStyle/>
        <a:p>
          <a:endParaRPr lang="en-GB"/>
        </a:p>
      </dgm:t>
    </dgm:pt>
    <dgm:pt modelId="{03181D18-0EC8-4CD7-8F50-D4E3F4FA7E27}" type="sibTrans" cxnId="{E2E9F259-510F-484A-AE7D-AF847473C0C2}">
      <dgm:prSet/>
      <dgm:spPr/>
      <dgm:t>
        <a:bodyPr/>
        <a:lstStyle/>
        <a:p>
          <a:endParaRPr lang="en-GB"/>
        </a:p>
      </dgm:t>
    </dgm:pt>
    <dgm:pt modelId="{A4796155-19FA-4B05-918D-F0E6694F0188}">
      <dgm:prSet phldrT="[Text]" phldr="0"/>
      <dgm:spPr/>
      <dgm:t>
        <a:bodyPr/>
        <a:lstStyle/>
        <a:p>
          <a:r>
            <a:rPr lang="en-GB" dirty="0">
              <a:solidFill>
                <a:schemeClr val="accent3">
                  <a:lumMod val="50000"/>
                </a:schemeClr>
              </a:solidFill>
            </a:rPr>
            <a:t>Reducing pupils leaving formal education</a:t>
          </a:r>
        </a:p>
      </dgm:t>
    </dgm:pt>
    <dgm:pt modelId="{D2ACAC1C-9931-4668-82E5-097455668F3E}" type="parTrans" cxnId="{0F28586E-AA07-4606-9465-6741E89774F4}">
      <dgm:prSet/>
      <dgm:spPr/>
      <dgm:t>
        <a:bodyPr/>
        <a:lstStyle/>
        <a:p>
          <a:endParaRPr lang="en-GB"/>
        </a:p>
      </dgm:t>
    </dgm:pt>
    <dgm:pt modelId="{B7D7AB2B-A836-4EA6-8B6D-D60BEC9D4EF1}" type="sibTrans" cxnId="{0F28586E-AA07-4606-9465-6741E89774F4}">
      <dgm:prSet/>
      <dgm:spPr/>
      <dgm:t>
        <a:bodyPr/>
        <a:lstStyle/>
        <a:p>
          <a:endParaRPr lang="en-GB"/>
        </a:p>
      </dgm:t>
    </dgm:pt>
    <dgm:pt modelId="{B876545B-A976-4DED-910B-D98AE8F15CE5}">
      <dgm:prSet phldrT="[Text]" phldr="0"/>
      <dgm:spPr/>
      <dgm:t>
        <a:bodyPr/>
        <a:lstStyle/>
        <a:p>
          <a:r>
            <a:rPr lang="en-GB" dirty="0">
              <a:solidFill>
                <a:schemeClr val="accent3">
                  <a:lumMod val="50000"/>
                </a:schemeClr>
              </a:solidFill>
            </a:rPr>
            <a:t>Risk based management to avoid NEETs</a:t>
          </a:r>
        </a:p>
      </dgm:t>
    </dgm:pt>
    <dgm:pt modelId="{450823E5-730E-462B-9BCB-2D9D8560DBDB}" type="parTrans" cxnId="{88CE3493-624D-48B2-B87B-5E23CEA84E41}">
      <dgm:prSet/>
      <dgm:spPr/>
      <dgm:t>
        <a:bodyPr/>
        <a:lstStyle/>
        <a:p>
          <a:endParaRPr lang="en-GB"/>
        </a:p>
      </dgm:t>
    </dgm:pt>
    <dgm:pt modelId="{029617FE-1E83-4FE0-B7A5-24D792BE03CD}" type="sibTrans" cxnId="{88CE3493-624D-48B2-B87B-5E23CEA84E41}">
      <dgm:prSet/>
      <dgm:spPr/>
      <dgm:t>
        <a:bodyPr/>
        <a:lstStyle/>
        <a:p>
          <a:endParaRPr lang="en-GB"/>
        </a:p>
      </dgm:t>
    </dgm:pt>
    <dgm:pt modelId="{6BEDE24C-014A-4CA3-A4EC-80A03FD77B0E}">
      <dgm:prSet phldrT="[Text]" phldr="0"/>
      <dgm:spPr/>
      <dgm:t>
        <a:bodyPr/>
        <a:lstStyle/>
        <a:p>
          <a:r>
            <a:rPr lang="en-GB" dirty="0">
              <a:solidFill>
                <a:schemeClr val="accent3">
                  <a:lumMod val="50000"/>
                </a:schemeClr>
              </a:solidFill>
            </a:rPr>
            <a:t>Transition KS2-3</a:t>
          </a:r>
        </a:p>
      </dgm:t>
    </dgm:pt>
    <dgm:pt modelId="{EB34CEAF-C95C-4098-89A4-D84AFFDBC717}" type="parTrans" cxnId="{CD48B3E7-BDA7-444B-A042-28125BBF045A}">
      <dgm:prSet/>
      <dgm:spPr/>
      <dgm:t>
        <a:bodyPr/>
        <a:lstStyle/>
        <a:p>
          <a:endParaRPr lang="en-GB"/>
        </a:p>
      </dgm:t>
    </dgm:pt>
    <dgm:pt modelId="{3188F632-674C-48E1-81D8-BE22C1C03AF0}" type="sibTrans" cxnId="{CD48B3E7-BDA7-444B-A042-28125BBF045A}">
      <dgm:prSet/>
      <dgm:spPr/>
      <dgm:t>
        <a:bodyPr/>
        <a:lstStyle/>
        <a:p>
          <a:endParaRPr lang="en-GB"/>
        </a:p>
      </dgm:t>
    </dgm:pt>
    <dgm:pt modelId="{DF091AD6-AC86-4457-8738-4F35D1843681}">
      <dgm:prSet phldrT="[Text]" phldr="0"/>
      <dgm:spPr/>
      <dgm:t>
        <a:bodyPr/>
        <a:lstStyle/>
        <a:p>
          <a:r>
            <a:rPr lang="en-GB" dirty="0">
              <a:solidFill>
                <a:schemeClr val="accent3">
                  <a:lumMod val="50000"/>
                </a:schemeClr>
              </a:solidFill>
            </a:rPr>
            <a:t>Multi-agency partnership to support inclusion </a:t>
          </a:r>
        </a:p>
      </dgm:t>
    </dgm:pt>
    <dgm:pt modelId="{C87A3371-C81C-4B61-984C-4BE4DAA76AA1}" type="parTrans" cxnId="{FCAE4DC1-0B5D-418C-82BE-B8238EE14F5D}">
      <dgm:prSet/>
      <dgm:spPr/>
      <dgm:t>
        <a:bodyPr/>
        <a:lstStyle/>
        <a:p>
          <a:endParaRPr lang="en-GB"/>
        </a:p>
      </dgm:t>
    </dgm:pt>
    <dgm:pt modelId="{6BDB5872-6DE3-4C4D-B589-D57025D9EA2F}" type="sibTrans" cxnId="{FCAE4DC1-0B5D-418C-82BE-B8238EE14F5D}">
      <dgm:prSet/>
      <dgm:spPr/>
      <dgm:t>
        <a:bodyPr/>
        <a:lstStyle/>
        <a:p>
          <a:endParaRPr lang="en-GB"/>
        </a:p>
      </dgm:t>
    </dgm:pt>
    <dgm:pt modelId="{8B602F2B-7701-40B2-B5DA-4194975D0C6E}" type="pres">
      <dgm:prSet presAssocID="{C257873C-E89A-426E-A44F-50F02663723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F9D147E-A95E-468E-B5A6-829778A1E2C2}" type="pres">
      <dgm:prSet presAssocID="{32A8BEDD-E8A0-459D-972C-36F8B60DDF11}" presName="centerShape" presStyleLbl="node0" presStyleIdx="0" presStyleCnt="1"/>
      <dgm:spPr/>
    </dgm:pt>
    <dgm:pt modelId="{2A0E4BC4-6188-487A-8294-2F65B030A023}" type="pres">
      <dgm:prSet presAssocID="{D19C376C-BC16-4A38-9765-7E29CA6BC9FC}" presName="node" presStyleLbl="node1" presStyleIdx="0" presStyleCnt="5">
        <dgm:presLayoutVars>
          <dgm:bulletEnabled val="1"/>
        </dgm:presLayoutVars>
      </dgm:prSet>
      <dgm:spPr/>
    </dgm:pt>
    <dgm:pt modelId="{9C528DCD-2CF9-41C8-A165-A94679F66FC7}" type="pres">
      <dgm:prSet presAssocID="{D19C376C-BC16-4A38-9765-7E29CA6BC9FC}" presName="dummy" presStyleCnt="0"/>
      <dgm:spPr/>
    </dgm:pt>
    <dgm:pt modelId="{D76FC6C3-7C80-4285-9D95-91884A03324A}" type="pres">
      <dgm:prSet presAssocID="{03181D18-0EC8-4CD7-8F50-D4E3F4FA7E27}" presName="sibTrans" presStyleLbl="sibTrans2D1" presStyleIdx="0" presStyleCnt="5"/>
      <dgm:spPr/>
    </dgm:pt>
    <dgm:pt modelId="{A8444F49-FF83-40C8-BE66-3139982B4728}" type="pres">
      <dgm:prSet presAssocID="{A4796155-19FA-4B05-918D-F0E6694F0188}" presName="node" presStyleLbl="node1" presStyleIdx="1" presStyleCnt="5">
        <dgm:presLayoutVars>
          <dgm:bulletEnabled val="1"/>
        </dgm:presLayoutVars>
      </dgm:prSet>
      <dgm:spPr/>
    </dgm:pt>
    <dgm:pt modelId="{8C1B2B30-1B42-4F4A-A7DF-1DC575915274}" type="pres">
      <dgm:prSet presAssocID="{A4796155-19FA-4B05-918D-F0E6694F0188}" presName="dummy" presStyleCnt="0"/>
      <dgm:spPr/>
    </dgm:pt>
    <dgm:pt modelId="{2C329CBF-874C-4A16-A4AE-18C3477B3B61}" type="pres">
      <dgm:prSet presAssocID="{B7D7AB2B-A836-4EA6-8B6D-D60BEC9D4EF1}" presName="sibTrans" presStyleLbl="sibTrans2D1" presStyleIdx="1" presStyleCnt="5"/>
      <dgm:spPr/>
    </dgm:pt>
    <dgm:pt modelId="{5D17D24B-A267-4017-860D-263099A1676C}" type="pres">
      <dgm:prSet presAssocID="{B876545B-A976-4DED-910B-D98AE8F15CE5}" presName="node" presStyleLbl="node1" presStyleIdx="2" presStyleCnt="5">
        <dgm:presLayoutVars>
          <dgm:bulletEnabled val="1"/>
        </dgm:presLayoutVars>
      </dgm:prSet>
      <dgm:spPr/>
    </dgm:pt>
    <dgm:pt modelId="{FA5B0CCF-C5AD-475E-8DC6-A6BB847D01AC}" type="pres">
      <dgm:prSet presAssocID="{B876545B-A976-4DED-910B-D98AE8F15CE5}" presName="dummy" presStyleCnt="0"/>
      <dgm:spPr/>
    </dgm:pt>
    <dgm:pt modelId="{3EDF61B6-3A95-44F5-B624-CADEBA23DFA9}" type="pres">
      <dgm:prSet presAssocID="{029617FE-1E83-4FE0-B7A5-24D792BE03CD}" presName="sibTrans" presStyleLbl="sibTrans2D1" presStyleIdx="2" presStyleCnt="5"/>
      <dgm:spPr/>
    </dgm:pt>
    <dgm:pt modelId="{8F5D1590-ED57-4743-9059-0541534C0349}" type="pres">
      <dgm:prSet presAssocID="{6BEDE24C-014A-4CA3-A4EC-80A03FD77B0E}" presName="node" presStyleLbl="node1" presStyleIdx="3" presStyleCnt="5">
        <dgm:presLayoutVars>
          <dgm:bulletEnabled val="1"/>
        </dgm:presLayoutVars>
      </dgm:prSet>
      <dgm:spPr/>
    </dgm:pt>
    <dgm:pt modelId="{E5FD3CFE-CD94-41A5-8D8D-297ED577CDE8}" type="pres">
      <dgm:prSet presAssocID="{6BEDE24C-014A-4CA3-A4EC-80A03FD77B0E}" presName="dummy" presStyleCnt="0"/>
      <dgm:spPr/>
    </dgm:pt>
    <dgm:pt modelId="{2F31CBC4-3C8A-40CA-8D6D-9C84ED978E38}" type="pres">
      <dgm:prSet presAssocID="{3188F632-674C-48E1-81D8-BE22C1C03AF0}" presName="sibTrans" presStyleLbl="sibTrans2D1" presStyleIdx="3" presStyleCnt="5"/>
      <dgm:spPr/>
    </dgm:pt>
    <dgm:pt modelId="{802AF988-84E4-43E0-AA23-D345410BA09B}" type="pres">
      <dgm:prSet presAssocID="{DF091AD6-AC86-4457-8738-4F35D1843681}" presName="node" presStyleLbl="node1" presStyleIdx="4" presStyleCnt="5">
        <dgm:presLayoutVars>
          <dgm:bulletEnabled val="1"/>
        </dgm:presLayoutVars>
      </dgm:prSet>
      <dgm:spPr/>
    </dgm:pt>
    <dgm:pt modelId="{BD7D9953-5EFC-4C38-8256-4D4F3015EE3A}" type="pres">
      <dgm:prSet presAssocID="{DF091AD6-AC86-4457-8738-4F35D1843681}" presName="dummy" presStyleCnt="0"/>
      <dgm:spPr/>
    </dgm:pt>
    <dgm:pt modelId="{D0279037-8383-440B-AC47-5E9F60102C7D}" type="pres">
      <dgm:prSet presAssocID="{6BDB5872-6DE3-4C4D-B589-D57025D9EA2F}" presName="sibTrans" presStyleLbl="sibTrans2D1" presStyleIdx="4" presStyleCnt="5"/>
      <dgm:spPr/>
    </dgm:pt>
  </dgm:ptLst>
  <dgm:cxnLst>
    <dgm:cxn modelId="{0B7ADD06-8D71-413C-AA01-907F917C29AA}" type="presOf" srcId="{DF091AD6-AC86-4457-8738-4F35D1843681}" destId="{802AF988-84E4-43E0-AA23-D345410BA09B}" srcOrd="0" destOrd="0" presId="urn:microsoft.com/office/officeart/2005/8/layout/radial6"/>
    <dgm:cxn modelId="{C399FA09-41A6-47A8-AE74-690061725AA4}" type="presOf" srcId="{B7D7AB2B-A836-4EA6-8B6D-D60BEC9D4EF1}" destId="{2C329CBF-874C-4A16-A4AE-18C3477B3B61}" srcOrd="0" destOrd="0" presId="urn:microsoft.com/office/officeart/2005/8/layout/radial6"/>
    <dgm:cxn modelId="{FBFD7062-ECE8-4FDF-A1AC-EF676BDCB998}" type="presOf" srcId="{D19C376C-BC16-4A38-9765-7E29CA6BC9FC}" destId="{2A0E4BC4-6188-487A-8294-2F65B030A023}" srcOrd="0" destOrd="0" presId="urn:microsoft.com/office/officeart/2005/8/layout/radial6"/>
    <dgm:cxn modelId="{E9350C67-1E16-4F47-9904-F1ABA5218E5C}" type="presOf" srcId="{6BDB5872-6DE3-4C4D-B589-D57025D9EA2F}" destId="{D0279037-8383-440B-AC47-5E9F60102C7D}" srcOrd="0" destOrd="0" presId="urn:microsoft.com/office/officeart/2005/8/layout/radial6"/>
    <dgm:cxn modelId="{500D094A-93EC-4C70-9D83-552EFDA3AA21}" type="presOf" srcId="{A4796155-19FA-4B05-918D-F0E6694F0188}" destId="{A8444F49-FF83-40C8-BE66-3139982B4728}" srcOrd="0" destOrd="0" presId="urn:microsoft.com/office/officeart/2005/8/layout/radial6"/>
    <dgm:cxn modelId="{0F28586E-AA07-4606-9465-6741E89774F4}" srcId="{32A8BEDD-E8A0-459D-972C-36F8B60DDF11}" destId="{A4796155-19FA-4B05-918D-F0E6694F0188}" srcOrd="1" destOrd="0" parTransId="{D2ACAC1C-9931-4668-82E5-097455668F3E}" sibTransId="{B7D7AB2B-A836-4EA6-8B6D-D60BEC9D4EF1}"/>
    <dgm:cxn modelId="{FFC0F153-B2C9-4B9F-BBF4-AA5033BA4A77}" type="presOf" srcId="{32A8BEDD-E8A0-459D-972C-36F8B60DDF11}" destId="{1F9D147E-A95E-468E-B5A6-829778A1E2C2}" srcOrd="0" destOrd="0" presId="urn:microsoft.com/office/officeart/2005/8/layout/radial6"/>
    <dgm:cxn modelId="{C8823776-3B5A-4A10-BC84-79B547298EDE}" type="presOf" srcId="{6BEDE24C-014A-4CA3-A4EC-80A03FD77B0E}" destId="{8F5D1590-ED57-4743-9059-0541534C0349}" srcOrd="0" destOrd="0" presId="urn:microsoft.com/office/officeart/2005/8/layout/radial6"/>
    <dgm:cxn modelId="{E2E9F259-510F-484A-AE7D-AF847473C0C2}" srcId="{32A8BEDD-E8A0-459D-972C-36F8B60DDF11}" destId="{D19C376C-BC16-4A38-9765-7E29CA6BC9FC}" srcOrd="0" destOrd="0" parTransId="{710E537B-DF65-40C0-B10E-EBFB3304D6D7}" sibTransId="{03181D18-0EC8-4CD7-8F50-D4E3F4FA7E27}"/>
    <dgm:cxn modelId="{88CE3493-624D-48B2-B87B-5E23CEA84E41}" srcId="{32A8BEDD-E8A0-459D-972C-36F8B60DDF11}" destId="{B876545B-A976-4DED-910B-D98AE8F15CE5}" srcOrd="2" destOrd="0" parTransId="{450823E5-730E-462B-9BCB-2D9D8560DBDB}" sibTransId="{029617FE-1E83-4FE0-B7A5-24D792BE03CD}"/>
    <dgm:cxn modelId="{75E6D1B2-F28B-490E-95E3-F1EF7219CBDB}" type="presOf" srcId="{029617FE-1E83-4FE0-B7A5-24D792BE03CD}" destId="{3EDF61B6-3A95-44F5-B624-CADEBA23DFA9}" srcOrd="0" destOrd="0" presId="urn:microsoft.com/office/officeart/2005/8/layout/radial6"/>
    <dgm:cxn modelId="{2FBD98C0-A645-4E61-90AF-68F4BB0BAD6B}" type="presOf" srcId="{B876545B-A976-4DED-910B-D98AE8F15CE5}" destId="{5D17D24B-A267-4017-860D-263099A1676C}" srcOrd="0" destOrd="0" presId="urn:microsoft.com/office/officeart/2005/8/layout/radial6"/>
    <dgm:cxn modelId="{FCAE4DC1-0B5D-418C-82BE-B8238EE14F5D}" srcId="{32A8BEDD-E8A0-459D-972C-36F8B60DDF11}" destId="{DF091AD6-AC86-4457-8738-4F35D1843681}" srcOrd="4" destOrd="0" parTransId="{C87A3371-C81C-4B61-984C-4BE4DAA76AA1}" sibTransId="{6BDB5872-6DE3-4C4D-B589-D57025D9EA2F}"/>
    <dgm:cxn modelId="{2F58F9D2-9A17-46FA-8F5E-2CD1B98E7C10}" srcId="{C257873C-E89A-426E-A44F-50F026637235}" destId="{32A8BEDD-E8A0-459D-972C-36F8B60DDF11}" srcOrd="0" destOrd="0" parTransId="{2BD45B1C-745F-4C12-895E-931C8FC1CDD3}" sibTransId="{B49D022E-950F-432C-AC45-5E6289F07B07}"/>
    <dgm:cxn modelId="{984C4CD3-8CB1-4DF2-8D0E-380FF2188252}" type="presOf" srcId="{3188F632-674C-48E1-81D8-BE22C1C03AF0}" destId="{2F31CBC4-3C8A-40CA-8D6D-9C84ED978E38}" srcOrd="0" destOrd="0" presId="urn:microsoft.com/office/officeart/2005/8/layout/radial6"/>
    <dgm:cxn modelId="{A24802E1-6CA1-4DCC-B927-4C4D04D9F668}" type="presOf" srcId="{C257873C-E89A-426E-A44F-50F026637235}" destId="{8B602F2B-7701-40B2-B5DA-4194975D0C6E}" srcOrd="0" destOrd="0" presId="urn:microsoft.com/office/officeart/2005/8/layout/radial6"/>
    <dgm:cxn modelId="{CD48B3E7-BDA7-444B-A042-28125BBF045A}" srcId="{32A8BEDD-E8A0-459D-972C-36F8B60DDF11}" destId="{6BEDE24C-014A-4CA3-A4EC-80A03FD77B0E}" srcOrd="3" destOrd="0" parTransId="{EB34CEAF-C95C-4098-89A4-D84AFFDBC717}" sibTransId="{3188F632-674C-48E1-81D8-BE22C1C03AF0}"/>
    <dgm:cxn modelId="{690A35F3-06A7-4AB2-939D-13B52C6F3EF7}" type="presOf" srcId="{03181D18-0EC8-4CD7-8F50-D4E3F4FA7E27}" destId="{D76FC6C3-7C80-4285-9D95-91884A03324A}" srcOrd="0" destOrd="0" presId="urn:microsoft.com/office/officeart/2005/8/layout/radial6"/>
    <dgm:cxn modelId="{CB7E7FBE-4966-4CFE-9B9E-76D76711972C}" type="presParOf" srcId="{8B602F2B-7701-40B2-B5DA-4194975D0C6E}" destId="{1F9D147E-A95E-468E-B5A6-829778A1E2C2}" srcOrd="0" destOrd="0" presId="urn:microsoft.com/office/officeart/2005/8/layout/radial6"/>
    <dgm:cxn modelId="{197C0B22-E6C0-4290-86CB-2E2501E36DCC}" type="presParOf" srcId="{8B602F2B-7701-40B2-B5DA-4194975D0C6E}" destId="{2A0E4BC4-6188-487A-8294-2F65B030A023}" srcOrd="1" destOrd="0" presId="urn:microsoft.com/office/officeart/2005/8/layout/radial6"/>
    <dgm:cxn modelId="{ADC10563-8A71-4F2D-AFF6-DCDB9E929FA3}" type="presParOf" srcId="{8B602F2B-7701-40B2-B5DA-4194975D0C6E}" destId="{9C528DCD-2CF9-41C8-A165-A94679F66FC7}" srcOrd="2" destOrd="0" presId="urn:microsoft.com/office/officeart/2005/8/layout/radial6"/>
    <dgm:cxn modelId="{4C11FDE7-FA8F-445B-8477-DD160B2EE2FA}" type="presParOf" srcId="{8B602F2B-7701-40B2-B5DA-4194975D0C6E}" destId="{D76FC6C3-7C80-4285-9D95-91884A03324A}" srcOrd="3" destOrd="0" presId="urn:microsoft.com/office/officeart/2005/8/layout/radial6"/>
    <dgm:cxn modelId="{6AB7E85C-5B9C-4225-92D4-FAAB39BEA0D4}" type="presParOf" srcId="{8B602F2B-7701-40B2-B5DA-4194975D0C6E}" destId="{A8444F49-FF83-40C8-BE66-3139982B4728}" srcOrd="4" destOrd="0" presId="urn:microsoft.com/office/officeart/2005/8/layout/radial6"/>
    <dgm:cxn modelId="{06720A63-BBCE-49EB-8B9D-8BFF839A6AE4}" type="presParOf" srcId="{8B602F2B-7701-40B2-B5DA-4194975D0C6E}" destId="{8C1B2B30-1B42-4F4A-A7DF-1DC575915274}" srcOrd="5" destOrd="0" presId="urn:microsoft.com/office/officeart/2005/8/layout/radial6"/>
    <dgm:cxn modelId="{EEC8B17B-02F0-4569-8B56-59C03B38397D}" type="presParOf" srcId="{8B602F2B-7701-40B2-B5DA-4194975D0C6E}" destId="{2C329CBF-874C-4A16-A4AE-18C3477B3B61}" srcOrd="6" destOrd="0" presId="urn:microsoft.com/office/officeart/2005/8/layout/radial6"/>
    <dgm:cxn modelId="{91B6E50A-4A81-4C75-9FF8-2D8C1408425C}" type="presParOf" srcId="{8B602F2B-7701-40B2-B5DA-4194975D0C6E}" destId="{5D17D24B-A267-4017-860D-263099A1676C}" srcOrd="7" destOrd="0" presId="urn:microsoft.com/office/officeart/2005/8/layout/radial6"/>
    <dgm:cxn modelId="{39B47511-2762-41D4-A5FC-3EC38392BE62}" type="presParOf" srcId="{8B602F2B-7701-40B2-B5DA-4194975D0C6E}" destId="{FA5B0CCF-C5AD-475E-8DC6-A6BB847D01AC}" srcOrd="8" destOrd="0" presId="urn:microsoft.com/office/officeart/2005/8/layout/radial6"/>
    <dgm:cxn modelId="{408181B2-93F0-4E6E-8B57-E3B63C2CC4A1}" type="presParOf" srcId="{8B602F2B-7701-40B2-B5DA-4194975D0C6E}" destId="{3EDF61B6-3A95-44F5-B624-CADEBA23DFA9}" srcOrd="9" destOrd="0" presId="urn:microsoft.com/office/officeart/2005/8/layout/radial6"/>
    <dgm:cxn modelId="{FE54E59C-2DC4-471A-9D04-3F68AE263EB2}" type="presParOf" srcId="{8B602F2B-7701-40B2-B5DA-4194975D0C6E}" destId="{8F5D1590-ED57-4743-9059-0541534C0349}" srcOrd="10" destOrd="0" presId="urn:microsoft.com/office/officeart/2005/8/layout/radial6"/>
    <dgm:cxn modelId="{E02AFD8E-C3B7-47EB-9E57-9E6C26DD6892}" type="presParOf" srcId="{8B602F2B-7701-40B2-B5DA-4194975D0C6E}" destId="{E5FD3CFE-CD94-41A5-8D8D-297ED577CDE8}" srcOrd="11" destOrd="0" presId="urn:microsoft.com/office/officeart/2005/8/layout/radial6"/>
    <dgm:cxn modelId="{990187CC-9399-4388-B4C4-EC6FADA35574}" type="presParOf" srcId="{8B602F2B-7701-40B2-B5DA-4194975D0C6E}" destId="{2F31CBC4-3C8A-40CA-8D6D-9C84ED978E38}" srcOrd="12" destOrd="0" presId="urn:microsoft.com/office/officeart/2005/8/layout/radial6"/>
    <dgm:cxn modelId="{BCE36EA6-1BBD-4B8D-AEA8-ADBD03C11A98}" type="presParOf" srcId="{8B602F2B-7701-40B2-B5DA-4194975D0C6E}" destId="{802AF988-84E4-43E0-AA23-D345410BA09B}" srcOrd="13" destOrd="0" presId="urn:microsoft.com/office/officeart/2005/8/layout/radial6"/>
    <dgm:cxn modelId="{40507551-B78B-490B-AB6A-C15DF105D118}" type="presParOf" srcId="{8B602F2B-7701-40B2-B5DA-4194975D0C6E}" destId="{BD7D9953-5EFC-4C38-8256-4D4F3015EE3A}" srcOrd="14" destOrd="0" presId="urn:microsoft.com/office/officeart/2005/8/layout/radial6"/>
    <dgm:cxn modelId="{8B85FB62-8C38-4B73-8AB0-4C0B32766AEE}" type="presParOf" srcId="{8B602F2B-7701-40B2-B5DA-4194975D0C6E}" destId="{D0279037-8383-440B-AC47-5E9F60102C7D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57873C-E89A-426E-A44F-50F026637235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32A8BEDD-E8A0-459D-972C-36F8B60DDF11}">
      <dgm:prSet phldrT="[Text]" phldr="0"/>
      <dgm:spPr/>
      <dgm:t>
        <a:bodyPr/>
        <a:lstStyle/>
        <a:p>
          <a:r>
            <a:rPr lang="en-GB" dirty="0"/>
            <a:t>Inquiry Themes</a:t>
          </a:r>
        </a:p>
      </dgm:t>
    </dgm:pt>
    <dgm:pt modelId="{2BD45B1C-745F-4C12-895E-931C8FC1CDD3}" type="parTrans" cxnId="{2F58F9D2-9A17-46FA-8F5E-2CD1B98E7C10}">
      <dgm:prSet/>
      <dgm:spPr/>
      <dgm:t>
        <a:bodyPr/>
        <a:lstStyle/>
        <a:p>
          <a:endParaRPr lang="en-GB"/>
        </a:p>
      </dgm:t>
    </dgm:pt>
    <dgm:pt modelId="{B49D022E-950F-432C-AC45-5E6289F07B07}" type="sibTrans" cxnId="{2F58F9D2-9A17-46FA-8F5E-2CD1B98E7C10}">
      <dgm:prSet/>
      <dgm:spPr/>
      <dgm:t>
        <a:bodyPr/>
        <a:lstStyle/>
        <a:p>
          <a:endParaRPr lang="en-GB"/>
        </a:p>
      </dgm:t>
    </dgm:pt>
    <dgm:pt modelId="{D19C376C-BC16-4A38-9765-7E29CA6BC9FC}">
      <dgm:prSet phldrT="[Text]" phldr="0"/>
      <dgm:spPr/>
      <dgm:t>
        <a:bodyPr/>
        <a:lstStyle/>
        <a:p>
          <a:r>
            <a:rPr lang="en-GB" dirty="0">
              <a:solidFill>
                <a:schemeClr val="accent3">
                  <a:lumMod val="50000"/>
                </a:schemeClr>
              </a:solidFill>
            </a:rPr>
            <a:t>Reducing suspensions &amp; exclusions</a:t>
          </a:r>
        </a:p>
      </dgm:t>
    </dgm:pt>
    <dgm:pt modelId="{710E537B-DF65-40C0-B10E-EBFB3304D6D7}" type="parTrans" cxnId="{E2E9F259-510F-484A-AE7D-AF847473C0C2}">
      <dgm:prSet/>
      <dgm:spPr/>
      <dgm:t>
        <a:bodyPr/>
        <a:lstStyle/>
        <a:p>
          <a:endParaRPr lang="en-GB"/>
        </a:p>
      </dgm:t>
    </dgm:pt>
    <dgm:pt modelId="{03181D18-0EC8-4CD7-8F50-D4E3F4FA7E27}" type="sibTrans" cxnId="{E2E9F259-510F-484A-AE7D-AF847473C0C2}">
      <dgm:prSet/>
      <dgm:spPr/>
      <dgm:t>
        <a:bodyPr/>
        <a:lstStyle/>
        <a:p>
          <a:endParaRPr lang="en-GB"/>
        </a:p>
      </dgm:t>
    </dgm:pt>
    <dgm:pt modelId="{A4796155-19FA-4B05-918D-F0E6694F0188}">
      <dgm:prSet phldrT="[Text]" phldr="0"/>
      <dgm:spPr/>
      <dgm:t>
        <a:bodyPr/>
        <a:lstStyle/>
        <a:p>
          <a:r>
            <a:rPr lang="en-GB" dirty="0">
              <a:solidFill>
                <a:schemeClr val="accent3">
                  <a:lumMod val="50000"/>
                </a:schemeClr>
              </a:solidFill>
            </a:rPr>
            <a:t>Reducing pupils leaving formal education</a:t>
          </a:r>
        </a:p>
      </dgm:t>
    </dgm:pt>
    <dgm:pt modelId="{D2ACAC1C-9931-4668-82E5-097455668F3E}" type="parTrans" cxnId="{0F28586E-AA07-4606-9465-6741E89774F4}">
      <dgm:prSet/>
      <dgm:spPr/>
      <dgm:t>
        <a:bodyPr/>
        <a:lstStyle/>
        <a:p>
          <a:endParaRPr lang="en-GB"/>
        </a:p>
      </dgm:t>
    </dgm:pt>
    <dgm:pt modelId="{B7D7AB2B-A836-4EA6-8B6D-D60BEC9D4EF1}" type="sibTrans" cxnId="{0F28586E-AA07-4606-9465-6741E89774F4}">
      <dgm:prSet/>
      <dgm:spPr/>
      <dgm:t>
        <a:bodyPr/>
        <a:lstStyle/>
        <a:p>
          <a:endParaRPr lang="en-GB"/>
        </a:p>
      </dgm:t>
    </dgm:pt>
    <dgm:pt modelId="{B876545B-A976-4DED-910B-D98AE8F15CE5}">
      <dgm:prSet phldrT="[Text]" phldr="0"/>
      <dgm:spPr/>
      <dgm:t>
        <a:bodyPr/>
        <a:lstStyle/>
        <a:p>
          <a:r>
            <a:rPr lang="en-GB" dirty="0">
              <a:solidFill>
                <a:schemeClr val="accent3">
                  <a:lumMod val="50000"/>
                </a:schemeClr>
              </a:solidFill>
            </a:rPr>
            <a:t>Risk based management to avoid NEETs</a:t>
          </a:r>
        </a:p>
      </dgm:t>
    </dgm:pt>
    <dgm:pt modelId="{450823E5-730E-462B-9BCB-2D9D8560DBDB}" type="parTrans" cxnId="{88CE3493-624D-48B2-B87B-5E23CEA84E41}">
      <dgm:prSet/>
      <dgm:spPr/>
      <dgm:t>
        <a:bodyPr/>
        <a:lstStyle/>
        <a:p>
          <a:endParaRPr lang="en-GB"/>
        </a:p>
      </dgm:t>
    </dgm:pt>
    <dgm:pt modelId="{029617FE-1E83-4FE0-B7A5-24D792BE03CD}" type="sibTrans" cxnId="{88CE3493-624D-48B2-B87B-5E23CEA84E41}">
      <dgm:prSet/>
      <dgm:spPr/>
      <dgm:t>
        <a:bodyPr/>
        <a:lstStyle/>
        <a:p>
          <a:endParaRPr lang="en-GB"/>
        </a:p>
      </dgm:t>
    </dgm:pt>
    <dgm:pt modelId="{6BEDE24C-014A-4CA3-A4EC-80A03FD77B0E}">
      <dgm:prSet phldrT="[Text]" phldr="0"/>
      <dgm:spPr/>
      <dgm:t>
        <a:bodyPr/>
        <a:lstStyle/>
        <a:p>
          <a:r>
            <a:rPr lang="en-GB" dirty="0">
              <a:solidFill>
                <a:schemeClr val="accent3">
                  <a:lumMod val="50000"/>
                </a:schemeClr>
              </a:solidFill>
            </a:rPr>
            <a:t>Transition KS2-3</a:t>
          </a:r>
        </a:p>
      </dgm:t>
    </dgm:pt>
    <dgm:pt modelId="{EB34CEAF-C95C-4098-89A4-D84AFFDBC717}" type="parTrans" cxnId="{CD48B3E7-BDA7-444B-A042-28125BBF045A}">
      <dgm:prSet/>
      <dgm:spPr/>
      <dgm:t>
        <a:bodyPr/>
        <a:lstStyle/>
        <a:p>
          <a:endParaRPr lang="en-GB"/>
        </a:p>
      </dgm:t>
    </dgm:pt>
    <dgm:pt modelId="{3188F632-674C-48E1-81D8-BE22C1C03AF0}" type="sibTrans" cxnId="{CD48B3E7-BDA7-444B-A042-28125BBF045A}">
      <dgm:prSet/>
      <dgm:spPr/>
      <dgm:t>
        <a:bodyPr/>
        <a:lstStyle/>
        <a:p>
          <a:endParaRPr lang="en-GB"/>
        </a:p>
      </dgm:t>
    </dgm:pt>
    <dgm:pt modelId="{DF091AD6-AC86-4457-8738-4F35D1843681}">
      <dgm:prSet phldrT="[Text]" phldr="0"/>
      <dgm:spPr/>
      <dgm:t>
        <a:bodyPr/>
        <a:lstStyle/>
        <a:p>
          <a:r>
            <a:rPr lang="en-GB" dirty="0">
              <a:solidFill>
                <a:schemeClr val="accent3">
                  <a:lumMod val="50000"/>
                </a:schemeClr>
              </a:solidFill>
            </a:rPr>
            <a:t>Multi-agency partnership to support inclusion</a:t>
          </a:r>
          <a:r>
            <a:rPr lang="en-GB" dirty="0"/>
            <a:t> </a:t>
          </a:r>
        </a:p>
      </dgm:t>
    </dgm:pt>
    <dgm:pt modelId="{C87A3371-C81C-4B61-984C-4BE4DAA76AA1}" type="parTrans" cxnId="{FCAE4DC1-0B5D-418C-82BE-B8238EE14F5D}">
      <dgm:prSet/>
      <dgm:spPr/>
      <dgm:t>
        <a:bodyPr/>
        <a:lstStyle/>
        <a:p>
          <a:endParaRPr lang="en-GB"/>
        </a:p>
      </dgm:t>
    </dgm:pt>
    <dgm:pt modelId="{6BDB5872-6DE3-4C4D-B589-D57025D9EA2F}" type="sibTrans" cxnId="{FCAE4DC1-0B5D-418C-82BE-B8238EE14F5D}">
      <dgm:prSet/>
      <dgm:spPr/>
      <dgm:t>
        <a:bodyPr/>
        <a:lstStyle/>
        <a:p>
          <a:endParaRPr lang="en-GB"/>
        </a:p>
      </dgm:t>
    </dgm:pt>
    <dgm:pt modelId="{8B602F2B-7701-40B2-B5DA-4194975D0C6E}" type="pres">
      <dgm:prSet presAssocID="{C257873C-E89A-426E-A44F-50F02663723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F9D147E-A95E-468E-B5A6-829778A1E2C2}" type="pres">
      <dgm:prSet presAssocID="{32A8BEDD-E8A0-459D-972C-36F8B60DDF11}" presName="centerShape" presStyleLbl="node0" presStyleIdx="0" presStyleCnt="1"/>
      <dgm:spPr/>
    </dgm:pt>
    <dgm:pt modelId="{2A0E4BC4-6188-487A-8294-2F65B030A023}" type="pres">
      <dgm:prSet presAssocID="{D19C376C-BC16-4A38-9765-7E29CA6BC9FC}" presName="node" presStyleLbl="node1" presStyleIdx="0" presStyleCnt="5">
        <dgm:presLayoutVars>
          <dgm:bulletEnabled val="1"/>
        </dgm:presLayoutVars>
      </dgm:prSet>
      <dgm:spPr/>
    </dgm:pt>
    <dgm:pt modelId="{9C528DCD-2CF9-41C8-A165-A94679F66FC7}" type="pres">
      <dgm:prSet presAssocID="{D19C376C-BC16-4A38-9765-7E29CA6BC9FC}" presName="dummy" presStyleCnt="0"/>
      <dgm:spPr/>
    </dgm:pt>
    <dgm:pt modelId="{D76FC6C3-7C80-4285-9D95-91884A03324A}" type="pres">
      <dgm:prSet presAssocID="{03181D18-0EC8-4CD7-8F50-D4E3F4FA7E27}" presName="sibTrans" presStyleLbl="sibTrans2D1" presStyleIdx="0" presStyleCnt="5"/>
      <dgm:spPr/>
    </dgm:pt>
    <dgm:pt modelId="{A8444F49-FF83-40C8-BE66-3139982B4728}" type="pres">
      <dgm:prSet presAssocID="{A4796155-19FA-4B05-918D-F0E6694F0188}" presName="node" presStyleLbl="node1" presStyleIdx="1" presStyleCnt="5">
        <dgm:presLayoutVars>
          <dgm:bulletEnabled val="1"/>
        </dgm:presLayoutVars>
      </dgm:prSet>
      <dgm:spPr/>
    </dgm:pt>
    <dgm:pt modelId="{8C1B2B30-1B42-4F4A-A7DF-1DC575915274}" type="pres">
      <dgm:prSet presAssocID="{A4796155-19FA-4B05-918D-F0E6694F0188}" presName="dummy" presStyleCnt="0"/>
      <dgm:spPr/>
    </dgm:pt>
    <dgm:pt modelId="{2C329CBF-874C-4A16-A4AE-18C3477B3B61}" type="pres">
      <dgm:prSet presAssocID="{B7D7AB2B-A836-4EA6-8B6D-D60BEC9D4EF1}" presName="sibTrans" presStyleLbl="sibTrans2D1" presStyleIdx="1" presStyleCnt="5"/>
      <dgm:spPr/>
    </dgm:pt>
    <dgm:pt modelId="{5D17D24B-A267-4017-860D-263099A1676C}" type="pres">
      <dgm:prSet presAssocID="{B876545B-A976-4DED-910B-D98AE8F15CE5}" presName="node" presStyleLbl="node1" presStyleIdx="2" presStyleCnt="5">
        <dgm:presLayoutVars>
          <dgm:bulletEnabled val="1"/>
        </dgm:presLayoutVars>
      </dgm:prSet>
      <dgm:spPr/>
    </dgm:pt>
    <dgm:pt modelId="{FA5B0CCF-C5AD-475E-8DC6-A6BB847D01AC}" type="pres">
      <dgm:prSet presAssocID="{B876545B-A976-4DED-910B-D98AE8F15CE5}" presName="dummy" presStyleCnt="0"/>
      <dgm:spPr/>
    </dgm:pt>
    <dgm:pt modelId="{3EDF61B6-3A95-44F5-B624-CADEBA23DFA9}" type="pres">
      <dgm:prSet presAssocID="{029617FE-1E83-4FE0-B7A5-24D792BE03CD}" presName="sibTrans" presStyleLbl="sibTrans2D1" presStyleIdx="2" presStyleCnt="5"/>
      <dgm:spPr/>
    </dgm:pt>
    <dgm:pt modelId="{8F5D1590-ED57-4743-9059-0541534C0349}" type="pres">
      <dgm:prSet presAssocID="{6BEDE24C-014A-4CA3-A4EC-80A03FD77B0E}" presName="node" presStyleLbl="node1" presStyleIdx="3" presStyleCnt="5">
        <dgm:presLayoutVars>
          <dgm:bulletEnabled val="1"/>
        </dgm:presLayoutVars>
      </dgm:prSet>
      <dgm:spPr/>
    </dgm:pt>
    <dgm:pt modelId="{E5FD3CFE-CD94-41A5-8D8D-297ED577CDE8}" type="pres">
      <dgm:prSet presAssocID="{6BEDE24C-014A-4CA3-A4EC-80A03FD77B0E}" presName="dummy" presStyleCnt="0"/>
      <dgm:spPr/>
    </dgm:pt>
    <dgm:pt modelId="{2F31CBC4-3C8A-40CA-8D6D-9C84ED978E38}" type="pres">
      <dgm:prSet presAssocID="{3188F632-674C-48E1-81D8-BE22C1C03AF0}" presName="sibTrans" presStyleLbl="sibTrans2D1" presStyleIdx="3" presStyleCnt="5"/>
      <dgm:spPr/>
    </dgm:pt>
    <dgm:pt modelId="{802AF988-84E4-43E0-AA23-D345410BA09B}" type="pres">
      <dgm:prSet presAssocID="{DF091AD6-AC86-4457-8738-4F35D1843681}" presName="node" presStyleLbl="node1" presStyleIdx="4" presStyleCnt="5">
        <dgm:presLayoutVars>
          <dgm:bulletEnabled val="1"/>
        </dgm:presLayoutVars>
      </dgm:prSet>
      <dgm:spPr/>
    </dgm:pt>
    <dgm:pt modelId="{BD7D9953-5EFC-4C38-8256-4D4F3015EE3A}" type="pres">
      <dgm:prSet presAssocID="{DF091AD6-AC86-4457-8738-4F35D1843681}" presName="dummy" presStyleCnt="0"/>
      <dgm:spPr/>
    </dgm:pt>
    <dgm:pt modelId="{D0279037-8383-440B-AC47-5E9F60102C7D}" type="pres">
      <dgm:prSet presAssocID="{6BDB5872-6DE3-4C4D-B589-D57025D9EA2F}" presName="sibTrans" presStyleLbl="sibTrans2D1" presStyleIdx="4" presStyleCnt="5"/>
      <dgm:spPr/>
    </dgm:pt>
  </dgm:ptLst>
  <dgm:cxnLst>
    <dgm:cxn modelId="{0B7ADD06-8D71-413C-AA01-907F917C29AA}" type="presOf" srcId="{DF091AD6-AC86-4457-8738-4F35D1843681}" destId="{802AF988-84E4-43E0-AA23-D345410BA09B}" srcOrd="0" destOrd="0" presId="urn:microsoft.com/office/officeart/2005/8/layout/radial6"/>
    <dgm:cxn modelId="{C399FA09-41A6-47A8-AE74-690061725AA4}" type="presOf" srcId="{B7D7AB2B-A836-4EA6-8B6D-D60BEC9D4EF1}" destId="{2C329CBF-874C-4A16-A4AE-18C3477B3B61}" srcOrd="0" destOrd="0" presId="urn:microsoft.com/office/officeart/2005/8/layout/radial6"/>
    <dgm:cxn modelId="{FBFD7062-ECE8-4FDF-A1AC-EF676BDCB998}" type="presOf" srcId="{D19C376C-BC16-4A38-9765-7E29CA6BC9FC}" destId="{2A0E4BC4-6188-487A-8294-2F65B030A023}" srcOrd="0" destOrd="0" presId="urn:microsoft.com/office/officeart/2005/8/layout/radial6"/>
    <dgm:cxn modelId="{E9350C67-1E16-4F47-9904-F1ABA5218E5C}" type="presOf" srcId="{6BDB5872-6DE3-4C4D-B589-D57025D9EA2F}" destId="{D0279037-8383-440B-AC47-5E9F60102C7D}" srcOrd="0" destOrd="0" presId="urn:microsoft.com/office/officeart/2005/8/layout/radial6"/>
    <dgm:cxn modelId="{500D094A-93EC-4C70-9D83-552EFDA3AA21}" type="presOf" srcId="{A4796155-19FA-4B05-918D-F0E6694F0188}" destId="{A8444F49-FF83-40C8-BE66-3139982B4728}" srcOrd="0" destOrd="0" presId="urn:microsoft.com/office/officeart/2005/8/layout/radial6"/>
    <dgm:cxn modelId="{0F28586E-AA07-4606-9465-6741E89774F4}" srcId="{32A8BEDD-E8A0-459D-972C-36F8B60DDF11}" destId="{A4796155-19FA-4B05-918D-F0E6694F0188}" srcOrd="1" destOrd="0" parTransId="{D2ACAC1C-9931-4668-82E5-097455668F3E}" sibTransId="{B7D7AB2B-A836-4EA6-8B6D-D60BEC9D4EF1}"/>
    <dgm:cxn modelId="{FFC0F153-B2C9-4B9F-BBF4-AA5033BA4A77}" type="presOf" srcId="{32A8BEDD-E8A0-459D-972C-36F8B60DDF11}" destId="{1F9D147E-A95E-468E-B5A6-829778A1E2C2}" srcOrd="0" destOrd="0" presId="urn:microsoft.com/office/officeart/2005/8/layout/radial6"/>
    <dgm:cxn modelId="{C8823776-3B5A-4A10-BC84-79B547298EDE}" type="presOf" srcId="{6BEDE24C-014A-4CA3-A4EC-80A03FD77B0E}" destId="{8F5D1590-ED57-4743-9059-0541534C0349}" srcOrd="0" destOrd="0" presId="urn:microsoft.com/office/officeart/2005/8/layout/radial6"/>
    <dgm:cxn modelId="{E2E9F259-510F-484A-AE7D-AF847473C0C2}" srcId="{32A8BEDD-E8A0-459D-972C-36F8B60DDF11}" destId="{D19C376C-BC16-4A38-9765-7E29CA6BC9FC}" srcOrd="0" destOrd="0" parTransId="{710E537B-DF65-40C0-B10E-EBFB3304D6D7}" sibTransId="{03181D18-0EC8-4CD7-8F50-D4E3F4FA7E27}"/>
    <dgm:cxn modelId="{88CE3493-624D-48B2-B87B-5E23CEA84E41}" srcId="{32A8BEDD-E8A0-459D-972C-36F8B60DDF11}" destId="{B876545B-A976-4DED-910B-D98AE8F15CE5}" srcOrd="2" destOrd="0" parTransId="{450823E5-730E-462B-9BCB-2D9D8560DBDB}" sibTransId="{029617FE-1E83-4FE0-B7A5-24D792BE03CD}"/>
    <dgm:cxn modelId="{75E6D1B2-F28B-490E-95E3-F1EF7219CBDB}" type="presOf" srcId="{029617FE-1E83-4FE0-B7A5-24D792BE03CD}" destId="{3EDF61B6-3A95-44F5-B624-CADEBA23DFA9}" srcOrd="0" destOrd="0" presId="urn:microsoft.com/office/officeart/2005/8/layout/radial6"/>
    <dgm:cxn modelId="{2FBD98C0-A645-4E61-90AF-68F4BB0BAD6B}" type="presOf" srcId="{B876545B-A976-4DED-910B-D98AE8F15CE5}" destId="{5D17D24B-A267-4017-860D-263099A1676C}" srcOrd="0" destOrd="0" presId="urn:microsoft.com/office/officeart/2005/8/layout/radial6"/>
    <dgm:cxn modelId="{FCAE4DC1-0B5D-418C-82BE-B8238EE14F5D}" srcId="{32A8BEDD-E8A0-459D-972C-36F8B60DDF11}" destId="{DF091AD6-AC86-4457-8738-4F35D1843681}" srcOrd="4" destOrd="0" parTransId="{C87A3371-C81C-4B61-984C-4BE4DAA76AA1}" sibTransId="{6BDB5872-6DE3-4C4D-B589-D57025D9EA2F}"/>
    <dgm:cxn modelId="{2F58F9D2-9A17-46FA-8F5E-2CD1B98E7C10}" srcId="{C257873C-E89A-426E-A44F-50F026637235}" destId="{32A8BEDD-E8A0-459D-972C-36F8B60DDF11}" srcOrd="0" destOrd="0" parTransId="{2BD45B1C-745F-4C12-895E-931C8FC1CDD3}" sibTransId="{B49D022E-950F-432C-AC45-5E6289F07B07}"/>
    <dgm:cxn modelId="{984C4CD3-8CB1-4DF2-8D0E-380FF2188252}" type="presOf" srcId="{3188F632-674C-48E1-81D8-BE22C1C03AF0}" destId="{2F31CBC4-3C8A-40CA-8D6D-9C84ED978E38}" srcOrd="0" destOrd="0" presId="urn:microsoft.com/office/officeart/2005/8/layout/radial6"/>
    <dgm:cxn modelId="{A24802E1-6CA1-4DCC-B927-4C4D04D9F668}" type="presOf" srcId="{C257873C-E89A-426E-A44F-50F026637235}" destId="{8B602F2B-7701-40B2-B5DA-4194975D0C6E}" srcOrd="0" destOrd="0" presId="urn:microsoft.com/office/officeart/2005/8/layout/radial6"/>
    <dgm:cxn modelId="{CD48B3E7-BDA7-444B-A042-28125BBF045A}" srcId="{32A8BEDD-E8A0-459D-972C-36F8B60DDF11}" destId="{6BEDE24C-014A-4CA3-A4EC-80A03FD77B0E}" srcOrd="3" destOrd="0" parTransId="{EB34CEAF-C95C-4098-89A4-D84AFFDBC717}" sibTransId="{3188F632-674C-48E1-81D8-BE22C1C03AF0}"/>
    <dgm:cxn modelId="{690A35F3-06A7-4AB2-939D-13B52C6F3EF7}" type="presOf" srcId="{03181D18-0EC8-4CD7-8F50-D4E3F4FA7E27}" destId="{D76FC6C3-7C80-4285-9D95-91884A03324A}" srcOrd="0" destOrd="0" presId="urn:microsoft.com/office/officeart/2005/8/layout/radial6"/>
    <dgm:cxn modelId="{CB7E7FBE-4966-4CFE-9B9E-76D76711972C}" type="presParOf" srcId="{8B602F2B-7701-40B2-B5DA-4194975D0C6E}" destId="{1F9D147E-A95E-468E-B5A6-829778A1E2C2}" srcOrd="0" destOrd="0" presId="urn:microsoft.com/office/officeart/2005/8/layout/radial6"/>
    <dgm:cxn modelId="{197C0B22-E6C0-4290-86CB-2E2501E36DCC}" type="presParOf" srcId="{8B602F2B-7701-40B2-B5DA-4194975D0C6E}" destId="{2A0E4BC4-6188-487A-8294-2F65B030A023}" srcOrd="1" destOrd="0" presId="urn:microsoft.com/office/officeart/2005/8/layout/radial6"/>
    <dgm:cxn modelId="{ADC10563-8A71-4F2D-AFF6-DCDB9E929FA3}" type="presParOf" srcId="{8B602F2B-7701-40B2-B5DA-4194975D0C6E}" destId="{9C528DCD-2CF9-41C8-A165-A94679F66FC7}" srcOrd="2" destOrd="0" presId="urn:microsoft.com/office/officeart/2005/8/layout/radial6"/>
    <dgm:cxn modelId="{4C11FDE7-FA8F-445B-8477-DD160B2EE2FA}" type="presParOf" srcId="{8B602F2B-7701-40B2-B5DA-4194975D0C6E}" destId="{D76FC6C3-7C80-4285-9D95-91884A03324A}" srcOrd="3" destOrd="0" presId="urn:microsoft.com/office/officeart/2005/8/layout/radial6"/>
    <dgm:cxn modelId="{6AB7E85C-5B9C-4225-92D4-FAAB39BEA0D4}" type="presParOf" srcId="{8B602F2B-7701-40B2-B5DA-4194975D0C6E}" destId="{A8444F49-FF83-40C8-BE66-3139982B4728}" srcOrd="4" destOrd="0" presId="urn:microsoft.com/office/officeart/2005/8/layout/radial6"/>
    <dgm:cxn modelId="{06720A63-BBCE-49EB-8B9D-8BFF839A6AE4}" type="presParOf" srcId="{8B602F2B-7701-40B2-B5DA-4194975D0C6E}" destId="{8C1B2B30-1B42-4F4A-A7DF-1DC575915274}" srcOrd="5" destOrd="0" presId="urn:microsoft.com/office/officeart/2005/8/layout/radial6"/>
    <dgm:cxn modelId="{EEC8B17B-02F0-4569-8B56-59C03B38397D}" type="presParOf" srcId="{8B602F2B-7701-40B2-B5DA-4194975D0C6E}" destId="{2C329CBF-874C-4A16-A4AE-18C3477B3B61}" srcOrd="6" destOrd="0" presId="urn:microsoft.com/office/officeart/2005/8/layout/radial6"/>
    <dgm:cxn modelId="{91B6E50A-4A81-4C75-9FF8-2D8C1408425C}" type="presParOf" srcId="{8B602F2B-7701-40B2-B5DA-4194975D0C6E}" destId="{5D17D24B-A267-4017-860D-263099A1676C}" srcOrd="7" destOrd="0" presId="urn:microsoft.com/office/officeart/2005/8/layout/radial6"/>
    <dgm:cxn modelId="{39B47511-2762-41D4-A5FC-3EC38392BE62}" type="presParOf" srcId="{8B602F2B-7701-40B2-B5DA-4194975D0C6E}" destId="{FA5B0CCF-C5AD-475E-8DC6-A6BB847D01AC}" srcOrd="8" destOrd="0" presId="urn:microsoft.com/office/officeart/2005/8/layout/radial6"/>
    <dgm:cxn modelId="{408181B2-93F0-4E6E-8B57-E3B63C2CC4A1}" type="presParOf" srcId="{8B602F2B-7701-40B2-B5DA-4194975D0C6E}" destId="{3EDF61B6-3A95-44F5-B624-CADEBA23DFA9}" srcOrd="9" destOrd="0" presId="urn:microsoft.com/office/officeart/2005/8/layout/radial6"/>
    <dgm:cxn modelId="{FE54E59C-2DC4-471A-9D04-3F68AE263EB2}" type="presParOf" srcId="{8B602F2B-7701-40B2-B5DA-4194975D0C6E}" destId="{8F5D1590-ED57-4743-9059-0541534C0349}" srcOrd="10" destOrd="0" presId="urn:microsoft.com/office/officeart/2005/8/layout/radial6"/>
    <dgm:cxn modelId="{E02AFD8E-C3B7-47EB-9E57-9E6C26DD6892}" type="presParOf" srcId="{8B602F2B-7701-40B2-B5DA-4194975D0C6E}" destId="{E5FD3CFE-CD94-41A5-8D8D-297ED577CDE8}" srcOrd="11" destOrd="0" presId="urn:microsoft.com/office/officeart/2005/8/layout/radial6"/>
    <dgm:cxn modelId="{990187CC-9399-4388-B4C4-EC6FADA35574}" type="presParOf" srcId="{8B602F2B-7701-40B2-B5DA-4194975D0C6E}" destId="{2F31CBC4-3C8A-40CA-8D6D-9C84ED978E38}" srcOrd="12" destOrd="0" presId="urn:microsoft.com/office/officeart/2005/8/layout/radial6"/>
    <dgm:cxn modelId="{BCE36EA6-1BBD-4B8D-AEA8-ADBD03C11A98}" type="presParOf" srcId="{8B602F2B-7701-40B2-B5DA-4194975D0C6E}" destId="{802AF988-84E4-43E0-AA23-D345410BA09B}" srcOrd="13" destOrd="0" presId="urn:microsoft.com/office/officeart/2005/8/layout/radial6"/>
    <dgm:cxn modelId="{40507551-B78B-490B-AB6A-C15DF105D118}" type="presParOf" srcId="{8B602F2B-7701-40B2-B5DA-4194975D0C6E}" destId="{BD7D9953-5EFC-4C38-8256-4D4F3015EE3A}" srcOrd="14" destOrd="0" presId="urn:microsoft.com/office/officeart/2005/8/layout/radial6"/>
    <dgm:cxn modelId="{8B85FB62-8C38-4B73-8AB0-4C0B32766AEE}" type="presParOf" srcId="{8B602F2B-7701-40B2-B5DA-4194975D0C6E}" destId="{D0279037-8383-440B-AC47-5E9F60102C7D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A8AE72-94F3-48F1-B218-A48C3022CA3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6C34003-2E4E-472E-A2BE-482B3B713034}">
      <dgm:prSet phldrT="[Text]" phldr="0"/>
      <dgm:spPr/>
      <dgm:t>
        <a:bodyPr/>
        <a:lstStyle/>
        <a:p>
          <a:r>
            <a:rPr lang="en-GB" dirty="0">
              <a:solidFill>
                <a:schemeClr val="accent5">
                  <a:lumMod val="50000"/>
                </a:schemeClr>
              </a:solidFill>
            </a:rPr>
            <a:t>Summer 2025</a:t>
          </a:r>
        </a:p>
        <a:p>
          <a:r>
            <a:rPr lang="en-GB" dirty="0">
              <a:solidFill>
                <a:schemeClr val="accent5">
                  <a:lumMod val="50000"/>
                </a:schemeClr>
              </a:solidFill>
            </a:rPr>
            <a:t>Research inclusive practice with partners in Cornwall</a:t>
          </a:r>
        </a:p>
      </dgm:t>
    </dgm:pt>
    <dgm:pt modelId="{8D8C9436-0FD9-4465-8CC8-15A9C7C3AD2E}" type="parTrans" cxnId="{84D0B5F7-6BDA-43D8-969F-F87FF0C0620D}">
      <dgm:prSet/>
      <dgm:spPr/>
      <dgm:t>
        <a:bodyPr/>
        <a:lstStyle/>
        <a:p>
          <a:endParaRPr lang="en-GB"/>
        </a:p>
      </dgm:t>
    </dgm:pt>
    <dgm:pt modelId="{7CD1FAC3-4993-468B-ADFA-F877E13C5DE0}" type="sibTrans" cxnId="{84D0B5F7-6BDA-43D8-969F-F87FF0C0620D}">
      <dgm:prSet/>
      <dgm:spPr/>
      <dgm:t>
        <a:bodyPr/>
        <a:lstStyle/>
        <a:p>
          <a:endParaRPr lang="en-GB"/>
        </a:p>
      </dgm:t>
    </dgm:pt>
    <dgm:pt modelId="{C0AA69FF-8A77-46D0-A571-B6390A892AB7}">
      <dgm:prSet phldrT="[Text]" phldr="0"/>
      <dgm:spPr/>
      <dgm:t>
        <a:bodyPr/>
        <a:lstStyle/>
        <a:p>
          <a:r>
            <a:rPr lang="en-GB" dirty="0">
              <a:solidFill>
                <a:schemeClr val="accent5">
                  <a:lumMod val="50000"/>
                </a:schemeClr>
              </a:solidFill>
            </a:rPr>
            <a:t> Autumn 2025</a:t>
          </a:r>
        </a:p>
        <a:p>
          <a:r>
            <a:rPr lang="en-GB" dirty="0">
              <a:solidFill>
                <a:schemeClr val="accent5">
                  <a:lumMod val="50000"/>
                </a:schemeClr>
              </a:solidFill>
            </a:rPr>
            <a:t>Identify themes for disciplined inquiry</a:t>
          </a:r>
        </a:p>
      </dgm:t>
    </dgm:pt>
    <dgm:pt modelId="{3E437F7F-00A0-484E-9652-5000058C9D08}" type="parTrans" cxnId="{7C102D5D-A8D7-4FA5-845C-ED0EF82C5754}">
      <dgm:prSet/>
      <dgm:spPr/>
      <dgm:t>
        <a:bodyPr/>
        <a:lstStyle/>
        <a:p>
          <a:endParaRPr lang="en-GB"/>
        </a:p>
      </dgm:t>
    </dgm:pt>
    <dgm:pt modelId="{74F573F4-E12D-4E6F-ABFD-E96EE6B7266B}" type="sibTrans" cxnId="{7C102D5D-A8D7-4FA5-845C-ED0EF82C5754}">
      <dgm:prSet/>
      <dgm:spPr/>
      <dgm:t>
        <a:bodyPr/>
        <a:lstStyle/>
        <a:p>
          <a:endParaRPr lang="en-GB"/>
        </a:p>
      </dgm:t>
    </dgm:pt>
    <dgm:pt modelId="{A1001427-F17E-43C4-A75A-EC7CAB1B3624}">
      <dgm:prSet phldrT="[Text]" phldr="0"/>
      <dgm:spPr/>
      <dgm:t>
        <a:bodyPr/>
        <a:lstStyle/>
        <a:p>
          <a:r>
            <a:rPr lang="en-GB" dirty="0">
              <a:solidFill>
                <a:schemeClr val="accent5">
                  <a:lumMod val="50000"/>
                </a:schemeClr>
              </a:solidFill>
            </a:rPr>
            <a:t>Autumn 2025</a:t>
          </a:r>
        </a:p>
        <a:p>
          <a:r>
            <a:rPr lang="en-GB" dirty="0">
              <a:solidFill>
                <a:schemeClr val="accent5">
                  <a:lumMod val="50000"/>
                </a:schemeClr>
              </a:solidFill>
            </a:rPr>
            <a:t>Establish training and coaching support for disciplined inquiry</a:t>
          </a:r>
        </a:p>
      </dgm:t>
    </dgm:pt>
    <dgm:pt modelId="{AFEB603A-0EF5-4F50-A815-75928AC0685E}" type="parTrans" cxnId="{350565E0-DCF7-481A-A01C-404A7A52BA00}">
      <dgm:prSet/>
      <dgm:spPr/>
      <dgm:t>
        <a:bodyPr/>
        <a:lstStyle/>
        <a:p>
          <a:endParaRPr lang="en-GB"/>
        </a:p>
      </dgm:t>
    </dgm:pt>
    <dgm:pt modelId="{7043B9FC-F805-441D-BB69-29BDAF1FADCF}" type="sibTrans" cxnId="{350565E0-DCF7-481A-A01C-404A7A52BA00}">
      <dgm:prSet/>
      <dgm:spPr/>
      <dgm:t>
        <a:bodyPr/>
        <a:lstStyle/>
        <a:p>
          <a:endParaRPr lang="en-GB"/>
        </a:p>
      </dgm:t>
    </dgm:pt>
    <dgm:pt modelId="{24E6B99C-4BCD-4B95-94DF-D84C689D2518}">
      <dgm:prSet/>
      <dgm:spPr/>
      <dgm:t>
        <a:bodyPr/>
        <a:lstStyle/>
        <a:p>
          <a:r>
            <a:rPr lang="en-GB" dirty="0">
              <a:solidFill>
                <a:schemeClr val="accent5">
                  <a:lumMod val="50000"/>
                </a:schemeClr>
              </a:solidFill>
            </a:rPr>
            <a:t>Spring 2026</a:t>
          </a:r>
        </a:p>
        <a:p>
          <a:r>
            <a:rPr lang="en-GB" dirty="0">
              <a:solidFill>
                <a:schemeClr val="accent5">
                  <a:lumMod val="50000"/>
                </a:schemeClr>
              </a:solidFill>
            </a:rPr>
            <a:t>Launch inquiries with trust and school leaders</a:t>
          </a:r>
        </a:p>
      </dgm:t>
    </dgm:pt>
    <dgm:pt modelId="{D2B746C4-618B-4D48-BB57-A5E0029F13B0}" type="parTrans" cxnId="{90825EFD-B0B4-4104-8AE1-FEC6130630EB}">
      <dgm:prSet/>
      <dgm:spPr/>
      <dgm:t>
        <a:bodyPr/>
        <a:lstStyle/>
        <a:p>
          <a:endParaRPr lang="en-GB"/>
        </a:p>
      </dgm:t>
    </dgm:pt>
    <dgm:pt modelId="{DD398613-0F1E-4E1F-A1FE-50B7FC990E5A}" type="sibTrans" cxnId="{90825EFD-B0B4-4104-8AE1-FEC6130630EB}">
      <dgm:prSet/>
      <dgm:spPr/>
      <dgm:t>
        <a:bodyPr/>
        <a:lstStyle/>
        <a:p>
          <a:endParaRPr lang="en-GB"/>
        </a:p>
      </dgm:t>
    </dgm:pt>
    <dgm:pt modelId="{D3E01081-4265-4F64-92E7-7AFB64ACDD99}">
      <dgm:prSet/>
      <dgm:spPr/>
      <dgm:t>
        <a:bodyPr/>
        <a:lstStyle/>
        <a:p>
          <a:r>
            <a:rPr lang="en-GB" dirty="0">
              <a:solidFill>
                <a:schemeClr val="accent5">
                  <a:lumMod val="50000"/>
                </a:schemeClr>
              </a:solidFill>
            </a:rPr>
            <a:t>Summer and Autumn 2026 Supported inquiry research with workshop support </a:t>
          </a:r>
        </a:p>
      </dgm:t>
    </dgm:pt>
    <dgm:pt modelId="{1B885F06-7DFC-465E-A2D3-ECF543442657}" type="parTrans" cxnId="{0352897C-F226-4AE6-BF50-646E98BFCFA4}">
      <dgm:prSet/>
      <dgm:spPr/>
      <dgm:t>
        <a:bodyPr/>
        <a:lstStyle/>
        <a:p>
          <a:endParaRPr lang="en-GB"/>
        </a:p>
      </dgm:t>
    </dgm:pt>
    <dgm:pt modelId="{537902EA-D214-46BA-B718-E9B1DF3F641F}" type="sibTrans" cxnId="{0352897C-F226-4AE6-BF50-646E98BFCFA4}">
      <dgm:prSet/>
      <dgm:spPr/>
      <dgm:t>
        <a:bodyPr/>
        <a:lstStyle/>
        <a:p>
          <a:endParaRPr lang="en-GB"/>
        </a:p>
      </dgm:t>
    </dgm:pt>
    <dgm:pt modelId="{36628264-CF54-43B0-8B9C-ADFDEC992390}">
      <dgm:prSet/>
      <dgm:spPr/>
      <dgm:t>
        <a:bodyPr/>
        <a:lstStyle/>
        <a:p>
          <a:r>
            <a:rPr lang="en-GB" dirty="0">
              <a:solidFill>
                <a:schemeClr val="accent5">
                  <a:lumMod val="50000"/>
                </a:schemeClr>
              </a:solidFill>
            </a:rPr>
            <a:t>Spring 2027 </a:t>
          </a:r>
        </a:p>
        <a:p>
          <a:r>
            <a:rPr lang="en-GB" dirty="0">
              <a:solidFill>
                <a:schemeClr val="accent5">
                  <a:lumMod val="50000"/>
                </a:schemeClr>
              </a:solidFill>
            </a:rPr>
            <a:t>Conference to share inquiry findings with case studies </a:t>
          </a:r>
        </a:p>
      </dgm:t>
    </dgm:pt>
    <dgm:pt modelId="{007B0DC1-737E-4E6A-9435-314FB201D3FC}" type="parTrans" cxnId="{A4E9F214-6F90-4400-B111-045C7719008D}">
      <dgm:prSet/>
      <dgm:spPr/>
      <dgm:t>
        <a:bodyPr/>
        <a:lstStyle/>
        <a:p>
          <a:endParaRPr lang="en-GB"/>
        </a:p>
      </dgm:t>
    </dgm:pt>
    <dgm:pt modelId="{AE74C25D-087E-408C-8475-A297E5474F14}" type="sibTrans" cxnId="{A4E9F214-6F90-4400-B111-045C7719008D}">
      <dgm:prSet/>
      <dgm:spPr/>
      <dgm:t>
        <a:bodyPr/>
        <a:lstStyle/>
        <a:p>
          <a:endParaRPr lang="en-GB"/>
        </a:p>
      </dgm:t>
    </dgm:pt>
    <dgm:pt modelId="{EB25395F-B9FC-4B73-B775-30D28DE16260}" type="pres">
      <dgm:prSet presAssocID="{38A8AE72-94F3-48F1-B218-A48C3022CA3E}" presName="Name0" presStyleCnt="0">
        <dgm:presLayoutVars>
          <dgm:dir/>
          <dgm:resizeHandles val="exact"/>
        </dgm:presLayoutVars>
      </dgm:prSet>
      <dgm:spPr/>
    </dgm:pt>
    <dgm:pt modelId="{D024D445-7104-4A60-9932-C485690BC9F6}" type="pres">
      <dgm:prSet presAssocID="{38A8AE72-94F3-48F1-B218-A48C3022CA3E}" presName="arrow" presStyleLbl="bgShp" presStyleIdx="0" presStyleCnt="1"/>
      <dgm:spPr/>
    </dgm:pt>
    <dgm:pt modelId="{7BC40030-F351-4B21-A338-F367764B3737}" type="pres">
      <dgm:prSet presAssocID="{38A8AE72-94F3-48F1-B218-A48C3022CA3E}" presName="points" presStyleCnt="0"/>
      <dgm:spPr/>
    </dgm:pt>
    <dgm:pt modelId="{2DA6F04E-0305-44A4-B43E-94719B2E0835}" type="pres">
      <dgm:prSet presAssocID="{B6C34003-2E4E-472E-A2BE-482B3B713034}" presName="compositeA" presStyleCnt="0"/>
      <dgm:spPr/>
    </dgm:pt>
    <dgm:pt modelId="{A78F474A-32A6-4B43-951E-0BB75B59284D}" type="pres">
      <dgm:prSet presAssocID="{B6C34003-2E4E-472E-A2BE-482B3B713034}" presName="textA" presStyleLbl="revTx" presStyleIdx="0" presStyleCnt="6">
        <dgm:presLayoutVars>
          <dgm:bulletEnabled val="1"/>
        </dgm:presLayoutVars>
      </dgm:prSet>
      <dgm:spPr/>
    </dgm:pt>
    <dgm:pt modelId="{84E15C4B-C0C6-4450-9296-93BD3C8024F9}" type="pres">
      <dgm:prSet presAssocID="{B6C34003-2E4E-472E-A2BE-482B3B713034}" presName="circleA" presStyleLbl="node1" presStyleIdx="0" presStyleCnt="6"/>
      <dgm:spPr/>
    </dgm:pt>
    <dgm:pt modelId="{402D4442-703C-4E0C-97CB-C34587D6C175}" type="pres">
      <dgm:prSet presAssocID="{B6C34003-2E4E-472E-A2BE-482B3B713034}" presName="spaceA" presStyleCnt="0"/>
      <dgm:spPr/>
    </dgm:pt>
    <dgm:pt modelId="{E3605B6A-5B49-4E93-A2A8-54B4A1CFD903}" type="pres">
      <dgm:prSet presAssocID="{7CD1FAC3-4993-468B-ADFA-F877E13C5DE0}" presName="space" presStyleCnt="0"/>
      <dgm:spPr/>
    </dgm:pt>
    <dgm:pt modelId="{AC388B1A-1ABC-4DE5-8A42-2857F48509F8}" type="pres">
      <dgm:prSet presAssocID="{C0AA69FF-8A77-46D0-A571-B6390A892AB7}" presName="compositeB" presStyleCnt="0"/>
      <dgm:spPr/>
    </dgm:pt>
    <dgm:pt modelId="{153F03A6-B161-434F-A4DE-D9BD34546860}" type="pres">
      <dgm:prSet presAssocID="{C0AA69FF-8A77-46D0-A571-B6390A892AB7}" presName="textB" presStyleLbl="revTx" presStyleIdx="1" presStyleCnt="6">
        <dgm:presLayoutVars>
          <dgm:bulletEnabled val="1"/>
        </dgm:presLayoutVars>
      </dgm:prSet>
      <dgm:spPr/>
    </dgm:pt>
    <dgm:pt modelId="{C4ADF0C3-C779-4EF1-A531-ACC14D7AA4C2}" type="pres">
      <dgm:prSet presAssocID="{C0AA69FF-8A77-46D0-A571-B6390A892AB7}" presName="circleB" presStyleLbl="node1" presStyleIdx="1" presStyleCnt="6"/>
      <dgm:spPr/>
    </dgm:pt>
    <dgm:pt modelId="{4EC51D28-00E5-4755-A6EF-E33613107C1E}" type="pres">
      <dgm:prSet presAssocID="{C0AA69FF-8A77-46D0-A571-B6390A892AB7}" presName="spaceB" presStyleCnt="0"/>
      <dgm:spPr/>
    </dgm:pt>
    <dgm:pt modelId="{71CD9ECC-AD69-466D-9828-EBF2F55E7589}" type="pres">
      <dgm:prSet presAssocID="{74F573F4-E12D-4E6F-ABFD-E96EE6B7266B}" presName="space" presStyleCnt="0"/>
      <dgm:spPr/>
    </dgm:pt>
    <dgm:pt modelId="{696D873E-6A5A-4DCE-8353-C1A2F797C485}" type="pres">
      <dgm:prSet presAssocID="{A1001427-F17E-43C4-A75A-EC7CAB1B3624}" presName="compositeA" presStyleCnt="0"/>
      <dgm:spPr/>
    </dgm:pt>
    <dgm:pt modelId="{278DC974-FBE6-47F7-B3B7-32A58CE82AA3}" type="pres">
      <dgm:prSet presAssocID="{A1001427-F17E-43C4-A75A-EC7CAB1B3624}" presName="textA" presStyleLbl="revTx" presStyleIdx="2" presStyleCnt="6">
        <dgm:presLayoutVars>
          <dgm:bulletEnabled val="1"/>
        </dgm:presLayoutVars>
      </dgm:prSet>
      <dgm:spPr/>
    </dgm:pt>
    <dgm:pt modelId="{D2836434-8761-448D-9A75-B93B5BFDDBD1}" type="pres">
      <dgm:prSet presAssocID="{A1001427-F17E-43C4-A75A-EC7CAB1B3624}" presName="circleA" presStyleLbl="node1" presStyleIdx="2" presStyleCnt="6"/>
      <dgm:spPr/>
    </dgm:pt>
    <dgm:pt modelId="{612CF766-325F-42F8-9A71-3FE4E1E65E99}" type="pres">
      <dgm:prSet presAssocID="{A1001427-F17E-43C4-A75A-EC7CAB1B3624}" presName="spaceA" presStyleCnt="0"/>
      <dgm:spPr/>
    </dgm:pt>
    <dgm:pt modelId="{01D55D6C-B1FA-4A7C-B974-1CE25D8BF9B7}" type="pres">
      <dgm:prSet presAssocID="{7043B9FC-F805-441D-BB69-29BDAF1FADCF}" presName="space" presStyleCnt="0"/>
      <dgm:spPr/>
    </dgm:pt>
    <dgm:pt modelId="{0AE91BFE-04E8-41B4-8D36-0E1949D1FFCB}" type="pres">
      <dgm:prSet presAssocID="{24E6B99C-4BCD-4B95-94DF-D84C689D2518}" presName="compositeB" presStyleCnt="0"/>
      <dgm:spPr/>
    </dgm:pt>
    <dgm:pt modelId="{9A8EDDF8-ACC3-4648-B9BF-E5415AA1BD7A}" type="pres">
      <dgm:prSet presAssocID="{24E6B99C-4BCD-4B95-94DF-D84C689D2518}" presName="textB" presStyleLbl="revTx" presStyleIdx="3" presStyleCnt="6">
        <dgm:presLayoutVars>
          <dgm:bulletEnabled val="1"/>
        </dgm:presLayoutVars>
      </dgm:prSet>
      <dgm:spPr/>
    </dgm:pt>
    <dgm:pt modelId="{852C3A9A-1E74-4A66-B14B-68823992CC2B}" type="pres">
      <dgm:prSet presAssocID="{24E6B99C-4BCD-4B95-94DF-D84C689D2518}" presName="circleB" presStyleLbl="node1" presStyleIdx="3" presStyleCnt="6"/>
      <dgm:spPr/>
    </dgm:pt>
    <dgm:pt modelId="{997CA507-C0D2-412E-A31A-7146C7948790}" type="pres">
      <dgm:prSet presAssocID="{24E6B99C-4BCD-4B95-94DF-D84C689D2518}" presName="spaceB" presStyleCnt="0"/>
      <dgm:spPr/>
    </dgm:pt>
    <dgm:pt modelId="{65DED601-9544-403D-8812-BE4972B94F4E}" type="pres">
      <dgm:prSet presAssocID="{DD398613-0F1E-4E1F-A1FE-50B7FC990E5A}" presName="space" presStyleCnt="0"/>
      <dgm:spPr/>
    </dgm:pt>
    <dgm:pt modelId="{6D202D0E-CBBF-4EBE-82E5-764B1E116AD4}" type="pres">
      <dgm:prSet presAssocID="{D3E01081-4265-4F64-92E7-7AFB64ACDD99}" presName="compositeA" presStyleCnt="0"/>
      <dgm:spPr/>
    </dgm:pt>
    <dgm:pt modelId="{16F2DAA7-32BA-45F6-A5AC-BC11860FA56F}" type="pres">
      <dgm:prSet presAssocID="{D3E01081-4265-4F64-92E7-7AFB64ACDD99}" presName="textA" presStyleLbl="revTx" presStyleIdx="4" presStyleCnt="6">
        <dgm:presLayoutVars>
          <dgm:bulletEnabled val="1"/>
        </dgm:presLayoutVars>
      </dgm:prSet>
      <dgm:spPr/>
    </dgm:pt>
    <dgm:pt modelId="{B1B157BF-B829-46B4-A0F6-5FFD4DD32736}" type="pres">
      <dgm:prSet presAssocID="{D3E01081-4265-4F64-92E7-7AFB64ACDD99}" presName="circleA" presStyleLbl="node1" presStyleIdx="4" presStyleCnt="6"/>
      <dgm:spPr/>
    </dgm:pt>
    <dgm:pt modelId="{98533B6F-CB77-4EA9-A8E6-E302B2282E1B}" type="pres">
      <dgm:prSet presAssocID="{D3E01081-4265-4F64-92E7-7AFB64ACDD99}" presName="spaceA" presStyleCnt="0"/>
      <dgm:spPr/>
    </dgm:pt>
    <dgm:pt modelId="{C9A324D1-95B0-400A-943D-1343045E6058}" type="pres">
      <dgm:prSet presAssocID="{537902EA-D214-46BA-B718-E9B1DF3F641F}" presName="space" presStyleCnt="0"/>
      <dgm:spPr/>
    </dgm:pt>
    <dgm:pt modelId="{C3BF8821-D7BD-48CF-9BA7-8E395497C226}" type="pres">
      <dgm:prSet presAssocID="{36628264-CF54-43B0-8B9C-ADFDEC992390}" presName="compositeB" presStyleCnt="0"/>
      <dgm:spPr/>
    </dgm:pt>
    <dgm:pt modelId="{A9A0D904-3B6F-4B80-9507-623917E3F095}" type="pres">
      <dgm:prSet presAssocID="{36628264-CF54-43B0-8B9C-ADFDEC992390}" presName="textB" presStyleLbl="revTx" presStyleIdx="5" presStyleCnt="6">
        <dgm:presLayoutVars>
          <dgm:bulletEnabled val="1"/>
        </dgm:presLayoutVars>
      </dgm:prSet>
      <dgm:spPr/>
    </dgm:pt>
    <dgm:pt modelId="{694C97E2-FC26-4B3D-B981-D72A379AE1E2}" type="pres">
      <dgm:prSet presAssocID="{36628264-CF54-43B0-8B9C-ADFDEC992390}" presName="circleB" presStyleLbl="node1" presStyleIdx="5" presStyleCnt="6"/>
      <dgm:spPr/>
    </dgm:pt>
    <dgm:pt modelId="{740CD350-7FEC-47AB-9CAC-7FDD9202E1CB}" type="pres">
      <dgm:prSet presAssocID="{36628264-CF54-43B0-8B9C-ADFDEC992390}" presName="spaceB" presStyleCnt="0"/>
      <dgm:spPr/>
    </dgm:pt>
  </dgm:ptLst>
  <dgm:cxnLst>
    <dgm:cxn modelId="{38F6850A-C9C6-4B88-A6F8-34F7E649A16E}" type="presOf" srcId="{C0AA69FF-8A77-46D0-A571-B6390A892AB7}" destId="{153F03A6-B161-434F-A4DE-D9BD34546860}" srcOrd="0" destOrd="0" presId="urn:microsoft.com/office/officeart/2005/8/layout/hProcess11"/>
    <dgm:cxn modelId="{A4E9F214-6F90-4400-B111-045C7719008D}" srcId="{38A8AE72-94F3-48F1-B218-A48C3022CA3E}" destId="{36628264-CF54-43B0-8B9C-ADFDEC992390}" srcOrd="5" destOrd="0" parTransId="{007B0DC1-737E-4E6A-9435-314FB201D3FC}" sibTransId="{AE74C25D-087E-408C-8475-A297E5474F14}"/>
    <dgm:cxn modelId="{4046CB17-854A-4236-8F7F-29BAE3F64818}" type="presOf" srcId="{24E6B99C-4BCD-4B95-94DF-D84C689D2518}" destId="{9A8EDDF8-ACC3-4648-B9BF-E5415AA1BD7A}" srcOrd="0" destOrd="0" presId="urn:microsoft.com/office/officeart/2005/8/layout/hProcess11"/>
    <dgm:cxn modelId="{1630DF26-30F4-45EE-A7FE-786A7EC19AED}" type="presOf" srcId="{B6C34003-2E4E-472E-A2BE-482B3B713034}" destId="{A78F474A-32A6-4B43-951E-0BB75B59284D}" srcOrd="0" destOrd="0" presId="urn:microsoft.com/office/officeart/2005/8/layout/hProcess11"/>
    <dgm:cxn modelId="{CCF0A630-51BE-4E28-9017-D858892FA9EC}" type="presOf" srcId="{38A8AE72-94F3-48F1-B218-A48C3022CA3E}" destId="{EB25395F-B9FC-4B73-B775-30D28DE16260}" srcOrd="0" destOrd="0" presId="urn:microsoft.com/office/officeart/2005/8/layout/hProcess11"/>
    <dgm:cxn modelId="{7C102D5D-A8D7-4FA5-845C-ED0EF82C5754}" srcId="{38A8AE72-94F3-48F1-B218-A48C3022CA3E}" destId="{C0AA69FF-8A77-46D0-A571-B6390A892AB7}" srcOrd="1" destOrd="0" parTransId="{3E437F7F-00A0-484E-9652-5000058C9D08}" sibTransId="{74F573F4-E12D-4E6F-ABFD-E96EE6B7266B}"/>
    <dgm:cxn modelId="{D0BA3061-583D-46AF-8D44-F4442B6DBCFB}" type="presOf" srcId="{36628264-CF54-43B0-8B9C-ADFDEC992390}" destId="{A9A0D904-3B6F-4B80-9507-623917E3F095}" srcOrd="0" destOrd="0" presId="urn:microsoft.com/office/officeart/2005/8/layout/hProcess11"/>
    <dgm:cxn modelId="{0352897C-F226-4AE6-BF50-646E98BFCFA4}" srcId="{38A8AE72-94F3-48F1-B218-A48C3022CA3E}" destId="{D3E01081-4265-4F64-92E7-7AFB64ACDD99}" srcOrd="4" destOrd="0" parTransId="{1B885F06-7DFC-465E-A2D3-ECF543442657}" sibTransId="{537902EA-D214-46BA-B718-E9B1DF3F641F}"/>
    <dgm:cxn modelId="{B4D9468A-BD94-40C9-BEAC-2A01520FE237}" type="presOf" srcId="{A1001427-F17E-43C4-A75A-EC7CAB1B3624}" destId="{278DC974-FBE6-47F7-B3B7-32A58CE82AA3}" srcOrd="0" destOrd="0" presId="urn:microsoft.com/office/officeart/2005/8/layout/hProcess11"/>
    <dgm:cxn modelId="{D65AF0BB-65E3-46B9-8899-8E9BAA727BDF}" type="presOf" srcId="{D3E01081-4265-4F64-92E7-7AFB64ACDD99}" destId="{16F2DAA7-32BA-45F6-A5AC-BC11860FA56F}" srcOrd="0" destOrd="0" presId="urn:microsoft.com/office/officeart/2005/8/layout/hProcess11"/>
    <dgm:cxn modelId="{350565E0-DCF7-481A-A01C-404A7A52BA00}" srcId="{38A8AE72-94F3-48F1-B218-A48C3022CA3E}" destId="{A1001427-F17E-43C4-A75A-EC7CAB1B3624}" srcOrd="2" destOrd="0" parTransId="{AFEB603A-0EF5-4F50-A815-75928AC0685E}" sibTransId="{7043B9FC-F805-441D-BB69-29BDAF1FADCF}"/>
    <dgm:cxn modelId="{84D0B5F7-6BDA-43D8-969F-F87FF0C0620D}" srcId="{38A8AE72-94F3-48F1-B218-A48C3022CA3E}" destId="{B6C34003-2E4E-472E-A2BE-482B3B713034}" srcOrd="0" destOrd="0" parTransId="{8D8C9436-0FD9-4465-8CC8-15A9C7C3AD2E}" sibTransId="{7CD1FAC3-4993-468B-ADFA-F877E13C5DE0}"/>
    <dgm:cxn modelId="{90825EFD-B0B4-4104-8AE1-FEC6130630EB}" srcId="{38A8AE72-94F3-48F1-B218-A48C3022CA3E}" destId="{24E6B99C-4BCD-4B95-94DF-D84C689D2518}" srcOrd="3" destOrd="0" parTransId="{D2B746C4-618B-4D48-BB57-A5E0029F13B0}" sibTransId="{DD398613-0F1E-4E1F-A1FE-50B7FC990E5A}"/>
    <dgm:cxn modelId="{3A981989-19DC-4ECC-91C1-649393BCA1BB}" type="presParOf" srcId="{EB25395F-B9FC-4B73-B775-30D28DE16260}" destId="{D024D445-7104-4A60-9932-C485690BC9F6}" srcOrd="0" destOrd="0" presId="urn:microsoft.com/office/officeart/2005/8/layout/hProcess11"/>
    <dgm:cxn modelId="{6173E060-0C45-4163-BB87-0D1E3B67D60E}" type="presParOf" srcId="{EB25395F-B9FC-4B73-B775-30D28DE16260}" destId="{7BC40030-F351-4B21-A338-F367764B3737}" srcOrd="1" destOrd="0" presId="urn:microsoft.com/office/officeart/2005/8/layout/hProcess11"/>
    <dgm:cxn modelId="{3709780F-604F-4900-9EFD-4E567FD3026F}" type="presParOf" srcId="{7BC40030-F351-4B21-A338-F367764B3737}" destId="{2DA6F04E-0305-44A4-B43E-94719B2E0835}" srcOrd="0" destOrd="0" presId="urn:microsoft.com/office/officeart/2005/8/layout/hProcess11"/>
    <dgm:cxn modelId="{E80C77AE-C0EF-44AB-A7BA-B3EDC25453DB}" type="presParOf" srcId="{2DA6F04E-0305-44A4-B43E-94719B2E0835}" destId="{A78F474A-32A6-4B43-951E-0BB75B59284D}" srcOrd="0" destOrd="0" presId="urn:microsoft.com/office/officeart/2005/8/layout/hProcess11"/>
    <dgm:cxn modelId="{807DD8A2-71F5-497B-BDEC-5B40FE10AB5A}" type="presParOf" srcId="{2DA6F04E-0305-44A4-B43E-94719B2E0835}" destId="{84E15C4B-C0C6-4450-9296-93BD3C8024F9}" srcOrd="1" destOrd="0" presId="urn:microsoft.com/office/officeart/2005/8/layout/hProcess11"/>
    <dgm:cxn modelId="{E3E6A79D-F978-40AB-8E7A-B8C3F8180BD1}" type="presParOf" srcId="{2DA6F04E-0305-44A4-B43E-94719B2E0835}" destId="{402D4442-703C-4E0C-97CB-C34587D6C175}" srcOrd="2" destOrd="0" presId="urn:microsoft.com/office/officeart/2005/8/layout/hProcess11"/>
    <dgm:cxn modelId="{55953426-BF78-43D6-BA5C-B9B74E462257}" type="presParOf" srcId="{7BC40030-F351-4B21-A338-F367764B3737}" destId="{E3605B6A-5B49-4E93-A2A8-54B4A1CFD903}" srcOrd="1" destOrd="0" presId="urn:microsoft.com/office/officeart/2005/8/layout/hProcess11"/>
    <dgm:cxn modelId="{BFDA5DC9-F6AE-46A5-BAE7-C3223974C19D}" type="presParOf" srcId="{7BC40030-F351-4B21-A338-F367764B3737}" destId="{AC388B1A-1ABC-4DE5-8A42-2857F48509F8}" srcOrd="2" destOrd="0" presId="urn:microsoft.com/office/officeart/2005/8/layout/hProcess11"/>
    <dgm:cxn modelId="{4231723E-C124-4BE0-B65C-CB474958582E}" type="presParOf" srcId="{AC388B1A-1ABC-4DE5-8A42-2857F48509F8}" destId="{153F03A6-B161-434F-A4DE-D9BD34546860}" srcOrd="0" destOrd="0" presId="urn:microsoft.com/office/officeart/2005/8/layout/hProcess11"/>
    <dgm:cxn modelId="{88A8DAFE-3D02-4DB7-8D43-C75E206AE9EB}" type="presParOf" srcId="{AC388B1A-1ABC-4DE5-8A42-2857F48509F8}" destId="{C4ADF0C3-C779-4EF1-A531-ACC14D7AA4C2}" srcOrd="1" destOrd="0" presId="urn:microsoft.com/office/officeart/2005/8/layout/hProcess11"/>
    <dgm:cxn modelId="{8960CFB6-A6BB-4E30-9463-F07F9B9F4E29}" type="presParOf" srcId="{AC388B1A-1ABC-4DE5-8A42-2857F48509F8}" destId="{4EC51D28-00E5-4755-A6EF-E33613107C1E}" srcOrd="2" destOrd="0" presId="urn:microsoft.com/office/officeart/2005/8/layout/hProcess11"/>
    <dgm:cxn modelId="{F858A3EB-1F8B-4473-8725-2F042B6CCFC2}" type="presParOf" srcId="{7BC40030-F351-4B21-A338-F367764B3737}" destId="{71CD9ECC-AD69-466D-9828-EBF2F55E7589}" srcOrd="3" destOrd="0" presId="urn:microsoft.com/office/officeart/2005/8/layout/hProcess11"/>
    <dgm:cxn modelId="{CD471A41-BF2C-46FE-B613-107695DA2540}" type="presParOf" srcId="{7BC40030-F351-4B21-A338-F367764B3737}" destId="{696D873E-6A5A-4DCE-8353-C1A2F797C485}" srcOrd="4" destOrd="0" presId="urn:microsoft.com/office/officeart/2005/8/layout/hProcess11"/>
    <dgm:cxn modelId="{B3AC8035-809B-4BB1-98BC-7B3CBAA3F47F}" type="presParOf" srcId="{696D873E-6A5A-4DCE-8353-C1A2F797C485}" destId="{278DC974-FBE6-47F7-B3B7-32A58CE82AA3}" srcOrd="0" destOrd="0" presId="urn:microsoft.com/office/officeart/2005/8/layout/hProcess11"/>
    <dgm:cxn modelId="{9B0AF692-23D8-41ED-8CAB-45810C7AAC34}" type="presParOf" srcId="{696D873E-6A5A-4DCE-8353-C1A2F797C485}" destId="{D2836434-8761-448D-9A75-B93B5BFDDBD1}" srcOrd="1" destOrd="0" presId="urn:microsoft.com/office/officeart/2005/8/layout/hProcess11"/>
    <dgm:cxn modelId="{7870D427-73C6-4FAB-85B4-6140B590BB7F}" type="presParOf" srcId="{696D873E-6A5A-4DCE-8353-C1A2F797C485}" destId="{612CF766-325F-42F8-9A71-3FE4E1E65E99}" srcOrd="2" destOrd="0" presId="urn:microsoft.com/office/officeart/2005/8/layout/hProcess11"/>
    <dgm:cxn modelId="{EF1DA137-B525-43F1-8409-BF322DA2781C}" type="presParOf" srcId="{7BC40030-F351-4B21-A338-F367764B3737}" destId="{01D55D6C-B1FA-4A7C-B974-1CE25D8BF9B7}" srcOrd="5" destOrd="0" presId="urn:microsoft.com/office/officeart/2005/8/layout/hProcess11"/>
    <dgm:cxn modelId="{4346066F-549D-4395-9343-D3EA743B37C8}" type="presParOf" srcId="{7BC40030-F351-4B21-A338-F367764B3737}" destId="{0AE91BFE-04E8-41B4-8D36-0E1949D1FFCB}" srcOrd="6" destOrd="0" presId="urn:microsoft.com/office/officeart/2005/8/layout/hProcess11"/>
    <dgm:cxn modelId="{B42EC53F-1DAE-4875-9EAD-4B8E7C5808C7}" type="presParOf" srcId="{0AE91BFE-04E8-41B4-8D36-0E1949D1FFCB}" destId="{9A8EDDF8-ACC3-4648-B9BF-E5415AA1BD7A}" srcOrd="0" destOrd="0" presId="urn:microsoft.com/office/officeart/2005/8/layout/hProcess11"/>
    <dgm:cxn modelId="{A363369C-2CD5-4E91-B583-0C5956B08F0A}" type="presParOf" srcId="{0AE91BFE-04E8-41B4-8D36-0E1949D1FFCB}" destId="{852C3A9A-1E74-4A66-B14B-68823992CC2B}" srcOrd="1" destOrd="0" presId="urn:microsoft.com/office/officeart/2005/8/layout/hProcess11"/>
    <dgm:cxn modelId="{6BEA416A-D83D-4B79-AFF9-6EC9D0656AC4}" type="presParOf" srcId="{0AE91BFE-04E8-41B4-8D36-0E1949D1FFCB}" destId="{997CA507-C0D2-412E-A31A-7146C7948790}" srcOrd="2" destOrd="0" presId="urn:microsoft.com/office/officeart/2005/8/layout/hProcess11"/>
    <dgm:cxn modelId="{7E479B7F-1F1F-43CF-92AF-24AB152ED499}" type="presParOf" srcId="{7BC40030-F351-4B21-A338-F367764B3737}" destId="{65DED601-9544-403D-8812-BE4972B94F4E}" srcOrd="7" destOrd="0" presId="urn:microsoft.com/office/officeart/2005/8/layout/hProcess11"/>
    <dgm:cxn modelId="{DDAB136D-C36A-46C1-A161-DE138CB5C5A9}" type="presParOf" srcId="{7BC40030-F351-4B21-A338-F367764B3737}" destId="{6D202D0E-CBBF-4EBE-82E5-764B1E116AD4}" srcOrd="8" destOrd="0" presId="urn:microsoft.com/office/officeart/2005/8/layout/hProcess11"/>
    <dgm:cxn modelId="{6D2EF0FF-9F7F-47ED-9987-924F1A79C6B5}" type="presParOf" srcId="{6D202D0E-CBBF-4EBE-82E5-764B1E116AD4}" destId="{16F2DAA7-32BA-45F6-A5AC-BC11860FA56F}" srcOrd="0" destOrd="0" presId="urn:microsoft.com/office/officeart/2005/8/layout/hProcess11"/>
    <dgm:cxn modelId="{1BD9FFE0-525C-46A7-92F8-553CF67FFE69}" type="presParOf" srcId="{6D202D0E-CBBF-4EBE-82E5-764B1E116AD4}" destId="{B1B157BF-B829-46B4-A0F6-5FFD4DD32736}" srcOrd="1" destOrd="0" presId="urn:microsoft.com/office/officeart/2005/8/layout/hProcess11"/>
    <dgm:cxn modelId="{B868C851-9046-4A45-9C16-BD62AA725308}" type="presParOf" srcId="{6D202D0E-CBBF-4EBE-82E5-764B1E116AD4}" destId="{98533B6F-CB77-4EA9-A8E6-E302B2282E1B}" srcOrd="2" destOrd="0" presId="urn:microsoft.com/office/officeart/2005/8/layout/hProcess11"/>
    <dgm:cxn modelId="{8885D764-4182-495B-8A54-95778C8B949C}" type="presParOf" srcId="{7BC40030-F351-4B21-A338-F367764B3737}" destId="{C9A324D1-95B0-400A-943D-1343045E6058}" srcOrd="9" destOrd="0" presId="urn:microsoft.com/office/officeart/2005/8/layout/hProcess11"/>
    <dgm:cxn modelId="{07BC9ABD-72CD-4187-A1F5-C8C5BFAFAC7F}" type="presParOf" srcId="{7BC40030-F351-4B21-A338-F367764B3737}" destId="{C3BF8821-D7BD-48CF-9BA7-8E395497C226}" srcOrd="10" destOrd="0" presId="urn:microsoft.com/office/officeart/2005/8/layout/hProcess11"/>
    <dgm:cxn modelId="{AE62A0AF-AF9C-4D85-B18D-D1834B0A57C3}" type="presParOf" srcId="{C3BF8821-D7BD-48CF-9BA7-8E395497C226}" destId="{A9A0D904-3B6F-4B80-9507-623917E3F095}" srcOrd="0" destOrd="0" presId="urn:microsoft.com/office/officeart/2005/8/layout/hProcess11"/>
    <dgm:cxn modelId="{E9AFB337-4E37-49B7-B1DC-07A2D25EED88}" type="presParOf" srcId="{C3BF8821-D7BD-48CF-9BA7-8E395497C226}" destId="{694C97E2-FC26-4B3D-B981-D72A379AE1E2}" srcOrd="1" destOrd="0" presId="urn:microsoft.com/office/officeart/2005/8/layout/hProcess11"/>
    <dgm:cxn modelId="{BD19178B-0470-4225-A710-EEA7C1623785}" type="presParOf" srcId="{C3BF8821-D7BD-48CF-9BA7-8E395497C226}" destId="{740CD350-7FEC-47AB-9CAC-7FDD9202E1C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79037-8383-440B-AC47-5E9F60102C7D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3">
            <a:hueOff val="-8311266"/>
            <a:satOff val="58167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1CBC4-3C8A-40CA-8D6D-9C84ED978E38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3">
            <a:hueOff val="-6233449"/>
            <a:satOff val="43625"/>
            <a:lumOff val="-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F61B6-3A95-44F5-B624-CADEBA23DFA9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accent3">
            <a:hueOff val="-4155633"/>
            <a:satOff val="29083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29CBF-874C-4A16-A4AE-18C3477B3B61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chemeClr val="accent3">
            <a:hueOff val="-2077817"/>
            <a:satOff val="14542"/>
            <a:lumOff val="-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FC6C3-7C80-4285-9D95-91884A03324A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D147E-A95E-468E-B5A6-829778A1E2C2}">
      <dsp:nvSpPr>
        <dsp:cNvPr id="0" name=""/>
        <dsp:cNvSpPr/>
      </dsp:nvSpPr>
      <dsp:spPr>
        <a:xfrm>
          <a:off x="3038078" y="1872401"/>
          <a:ext cx="2051843" cy="20518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Inquiry Themes</a:t>
          </a:r>
        </a:p>
      </dsp:txBody>
      <dsp:txXfrm>
        <a:off x="3338563" y="2172886"/>
        <a:ext cx="1450873" cy="1450873"/>
      </dsp:txXfrm>
    </dsp:sp>
    <dsp:sp modelId="{2A0E4BC4-6188-487A-8294-2F65B030A023}">
      <dsp:nvSpPr>
        <dsp:cNvPr id="0" name=""/>
        <dsp:cNvSpPr/>
      </dsp:nvSpPr>
      <dsp:spPr>
        <a:xfrm>
          <a:off x="3345854" y="1626"/>
          <a:ext cx="1436290" cy="143629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solidFill>
                <a:schemeClr val="accent3">
                  <a:lumMod val="50000"/>
                </a:schemeClr>
              </a:solidFill>
            </a:rPr>
            <a:t>Reducing suspensions &amp; exclusions</a:t>
          </a:r>
        </a:p>
      </dsp:txBody>
      <dsp:txXfrm>
        <a:off x="3556194" y="211966"/>
        <a:ext cx="1015610" cy="1015610"/>
      </dsp:txXfrm>
    </dsp:sp>
    <dsp:sp modelId="{A8444F49-FF83-40C8-BE66-3139982B4728}">
      <dsp:nvSpPr>
        <dsp:cNvPr id="0" name=""/>
        <dsp:cNvSpPr/>
      </dsp:nvSpPr>
      <dsp:spPr>
        <a:xfrm>
          <a:off x="5417780" y="1506968"/>
          <a:ext cx="1436290" cy="1436290"/>
        </a:xfrm>
        <a:prstGeom prst="ellipse">
          <a:avLst/>
        </a:prstGeom>
        <a:solidFill>
          <a:schemeClr val="accent3">
            <a:hueOff val="-2077817"/>
            <a:satOff val="14542"/>
            <a:lumOff val="-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solidFill>
                <a:schemeClr val="accent3">
                  <a:lumMod val="50000"/>
                </a:schemeClr>
              </a:solidFill>
            </a:rPr>
            <a:t>Reducing pupils leaving formal education</a:t>
          </a:r>
        </a:p>
      </dsp:txBody>
      <dsp:txXfrm>
        <a:off x="5628120" y="1717308"/>
        <a:ext cx="1015610" cy="1015610"/>
      </dsp:txXfrm>
    </dsp:sp>
    <dsp:sp modelId="{5D17D24B-A267-4017-860D-263099A1676C}">
      <dsp:nvSpPr>
        <dsp:cNvPr id="0" name=""/>
        <dsp:cNvSpPr/>
      </dsp:nvSpPr>
      <dsp:spPr>
        <a:xfrm>
          <a:off x="4626375" y="3942663"/>
          <a:ext cx="1436290" cy="1436290"/>
        </a:xfrm>
        <a:prstGeom prst="ellipse">
          <a:avLst/>
        </a:prstGeom>
        <a:solidFill>
          <a:schemeClr val="accent3">
            <a:hueOff val="-4155633"/>
            <a:satOff val="29083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solidFill>
                <a:schemeClr val="accent3">
                  <a:lumMod val="50000"/>
                </a:schemeClr>
              </a:solidFill>
            </a:rPr>
            <a:t>Risk based management to avoid NEETs</a:t>
          </a:r>
        </a:p>
      </dsp:txBody>
      <dsp:txXfrm>
        <a:off x="4836715" y="4153003"/>
        <a:ext cx="1015610" cy="1015610"/>
      </dsp:txXfrm>
    </dsp:sp>
    <dsp:sp modelId="{8F5D1590-ED57-4743-9059-0541534C0349}">
      <dsp:nvSpPr>
        <dsp:cNvPr id="0" name=""/>
        <dsp:cNvSpPr/>
      </dsp:nvSpPr>
      <dsp:spPr>
        <a:xfrm>
          <a:off x="2065334" y="3942663"/>
          <a:ext cx="1436290" cy="1436290"/>
        </a:xfrm>
        <a:prstGeom prst="ellipse">
          <a:avLst/>
        </a:prstGeom>
        <a:solidFill>
          <a:schemeClr val="accent3">
            <a:hueOff val="-6233449"/>
            <a:satOff val="43625"/>
            <a:lumOff val="-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solidFill>
                <a:schemeClr val="accent3">
                  <a:lumMod val="50000"/>
                </a:schemeClr>
              </a:solidFill>
            </a:rPr>
            <a:t>Transition KS2-3</a:t>
          </a:r>
        </a:p>
      </dsp:txBody>
      <dsp:txXfrm>
        <a:off x="2275674" y="4153003"/>
        <a:ext cx="1015610" cy="1015610"/>
      </dsp:txXfrm>
    </dsp:sp>
    <dsp:sp modelId="{802AF988-84E4-43E0-AA23-D345410BA09B}">
      <dsp:nvSpPr>
        <dsp:cNvPr id="0" name=""/>
        <dsp:cNvSpPr/>
      </dsp:nvSpPr>
      <dsp:spPr>
        <a:xfrm>
          <a:off x="1273929" y="1506968"/>
          <a:ext cx="1436290" cy="1436290"/>
        </a:xfrm>
        <a:prstGeom prst="ellipse">
          <a:avLst/>
        </a:prstGeom>
        <a:solidFill>
          <a:schemeClr val="accent3">
            <a:hueOff val="-8311266"/>
            <a:satOff val="58167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solidFill>
                <a:schemeClr val="accent3">
                  <a:lumMod val="50000"/>
                </a:schemeClr>
              </a:solidFill>
            </a:rPr>
            <a:t>Multi-agency partnership to support inclusion </a:t>
          </a:r>
        </a:p>
      </dsp:txBody>
      <dsp:txXfrm>
        <a:off x="1484269" y="1717308"/>
        <a:ext cx="1015610" cy="1015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79037-8383-440B-AC47-5E9F60102C7D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3">
            <a:hueOff val="-8311266"/>
            <a:satOff val="58167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1CBC4-3C8A-40CA-8D6D-9C84ED978E38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3">
            <a:hueOff val="-6233449"/>
            <a:satOff val="43625"/>
            <a:lumOff val="-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F61B6-3A95-44F5-B624-CADEBA23DFA9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accent3">
            <a:hueOff val="-4155633"/>
            <a:satOff val="29083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29CBF-874C-4A16-A4AE-18C3477B3B61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chemeClr val="accent3">
            <a:hueOff val="-2077817"/>
            <a:satOff val="14542"/>
            <a:lumOff val="-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FC6C3-7C80-4285-9D95-91884A03324A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D147E-A95E-468E-B5A6-829778A1E2C2}">
      <dsp:nvSpPr>
        <dsp:cNvPr id="0" name=""/>
        <dsp:cNvSpPr/>
      </dsp:nvSpPr>
      <dsp:spPr>
        <a:xfrm>
          <a:off x="3038078" y="1872401"/>
          <a:ext cx="2051843" cy="20518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Inquiry Themes</a:t>
          </a:r>
        </a:p>
      </dsp:txBody>
      <dsp:txXfrm>
        <a:off x="3338563" y="2172886"/>
        <a:ext cx="1450873" cy="1450873"/>
      </dsp:txXfrm>
    </dsp:sp>
    <dsp:sp modelId="{2A0E4BC4-6188-487A-8294-2F65B030A023}">
      <dsp:nvSpPr>
        <dsp:cNvPr id="0" name=""/>
        <dsp:cNvSpPr/>
      </dsp:nvSpPr>
      <dsp:spPr>
        <a:xfrm>
          <a:off x="3345854" y="1626"/>
          <a:ext cx="1436290" cy="143629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solidFill>
                <a:schemeClr val="accent3">
                  <a:lumMod val="50000"/>
                </a:schemeClr>
              </a:solidFill>
            </a:rPr>
            <a:t>Reducing suspensions &amp; exclusions</a:t>
          </a:r>
        </a:p>
      </dsp:txBody>
      <dsp:txXfrm>
        <a:off x="3556194" y="211966"/>
        <a:ext cx="1015610" cy="1015610"/>
      </dsp:txXfrm>
    </dsp:sp>
    <dsp:sp modelId="{A8444F49-FF83-40C8-BE66-3139982B4728}">
      <dsp:nvSpPr>
        <dsp:cNvPr id="0" name=""/>
        <dsp:cNvSpPr/>
      </dsp:nvSpPr>
      <dsp:spPr>
        <a:xfrm>
          <a:off x="5417780" y="1506968"/>
          <a:ext cx="1436290" cy="1436290"/>
        </a:xfrm>
        <a:prstGeom prst="ellipse">
          <a:avLst/>
        </a:prstGeom>
        <a:solidFill>
          <a:schemeClr val="accent3">
            <a:hueOff val="-2077817"/>
            <a:satOff val="14542"/>
            <a:lumOff val="-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solidFill>
                <a:schemeClr val="accent3">
                  <a:lumMod val="50000"/>
                </a:schemeClr>
              </a:solidFill>
            </a:rPr>
            <a:t>Reducing pupils leaving formal education</a:t>
          </a:r>
        </a:p>
      </dsp:txBody>
      <dsp:txXfrm>
        <a:off x="5628120" y="1717308"/>
        <a:ext cx="1015610" cy="1015610"/>
      </dsp:txXfrm>
    </dsp:sp>
    <dsp:sp modelId="{5D17D24B-A267-4017-860D-263099A1676C}">
      <dsp:nvSpPr>
        <dsp:cNvPr id="0" name=""/>
        <dsp:cNvSpPr/>
      </dsp:nvSpPr>
      <dsp:spPr>
        <a:xfrm>
          <a:off x="4626375" y="3942663"/>
          <a:ext cx="1436290" cy="1436290"/>
        </a:xfrm>
        <a:prstGeom prst="ellipse">
          <a:avLst/>
        </a:prstGeom>
        <a:solidFill>
          <a:schemeClr val="accent3">
            <a:hueOff val="-4155633"/>
            <a:satOff val="29083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solidFill>
                <a:schemeClr val="accent3">
                  <a:lumMod val="50000"/>
                </a:schemeClr>
              </a:solidFill>
            </a:rPr>
            <a:t>Risk based management to avoid NEETs</a:t>
          </a:r>
        </a:p>
      </dsp:txBody>
      <dsp:txXfrm>
        <a:off x="4836715" y="4153003"/>
        <a:ext cx="1015610" cy="1015610"/>
      </dsp:txXfrm>
    </dsp:sp>
    <dsp:sp modelId="{8F5D1590-ED57-4743-9059-0541534C0349}">
      <dsp:nvSpPr>
        <dsp:cNvPr id="0" name=""/>
        <dsp:cNvSpPr/>
      </dsp:nvSpPr>
      <dsp:spPr>
        <a:xfrm>
          <a:off x="2065334" y="3942663"/>
          <a:ext cx="1436290" cy="1436290"/>
        </a:xfrm>
        <a:prstGeom prst="ellipse">
          <a:avLst/>
        </a:prstGeom>
        <a:solidFill>
          <a:schemeClr val="accent3">
            <a:hueOff val="-6233449"/>
            <a:satOff val="43625"/>
            <a:lumOff val="-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solidFill>
                <a:schemeClr val="accent3">
                  <a:lumMod val="50000"/>
                </a:schemeClr>
              </a:solidFill>
            </a:rPr>
            <a:t>Transition KS2-3</a:t>
          </a:r>
        </a:p>
      </dsp:txBody>
      <dsp:txXfrm>
        <a:off x="2275674" y="4153003"/>
        <a:ext cx="1015610" cy="1015610"/>
      </dsp:txXfrm>
    </dsp:sp>
    <dsp:sp modelId="{802AF988-84E4-43E0-AA23-D345410BA09B}">
      <dsp:nvSpPr>
        <dsp:cNvPr id="0" name=""/>
        <dsp:cNvSpPr/>
      </dsp:nvSpPr>
      <dsp:spPr>
        <a:xfrm>
          <a:off x="1273929" y="1506968"/>
          <a:ext cx="1436290" cy="1436290"/>
        </a:xfrm>
        <a:prstGeom prst="ellipse">
          <a:avLst/>
        </a:prstGeom>
        <a:solidFill>
          <a:schemeClr val="accent3">
            <a:hueOff val="-8311266"/>
            <a:satOff val="58167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solidFill>
                <a:schemeClr val="accent3">
                  <a:lumMod val="50000"/>
                </a:schemeClr>
              </a:solidFill>
            </a:rPr>
            <a:t>Multi-agency partnership to support inclusion</a:t>
          </a:r>
          <a:r>
            <a:rPr lang="en-GB" sz="1300" kern="1200" dirty="0"/>
            <a:t> </a:t>
          </a:r>
        </a:p>
      </dsp:txBody>
      <dsp:txXfrm>
        <a:off x="1484269" y="1717308"/>
        <a:ext cx="1015610" cy="10156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4D445-7104-4A60-9932-C485690BC9F6}">
      <dsp:nvSpPr>
        <dsp:cNvPr id="0" name=""/>
        <dsp:cNvSpPr/>
      </dsp:nvSpPr>
      <dsp:spPr>
        <a:xfrm>
          <a:off x="0" y="1625600"/>
          <a:ext cx="10416540" cy="216746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F474A-32A6-4B43-951E-0BB75B59284D}">
      <dsp:nvSpPr>
        <dsp:cNvPr id="0" name=""/>
        <dsp:cNvSpPr/>
      </dsp:nvSpPr>
      <dsp:spPr>
        <a:xfrm>
          <a:off x="2574" y="0"/>
          <a:ext cx="1499157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accent5">
                  <a:lumMod val="50000"/>
                </a:schemeClr>
              </a:solidFill>
            </a:rPr>
            <a:t>Summer 2025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accent5">
                  <a:lumMod val="50000"/>
                </a:schemeClr>
              </a:solidFill>
            </a:rPr>
            <a:t>Research inclusive practice with partners in Cornwall</a:t>
          </a:r>
        </a:p>
      </dsp:txBody>
      <dsp:txXfrm>
        <a:off x="2574" y="0"/>
        <a:ext cx="1499157" cy="2167466"/>
      </dsp:txXfrm>
    </dsp:sp>
    <dsp:sp modelId="{84E15C4B-C0C6-4450-9296-93BD3C8024F9}">
      <dsp:nvSpPr>
        <dsp:cNvPr id="0" name=""/>
        <dsp:cNvSpPr/>
      </dsp:nvSpPr>
      <dsp:spPr>
        <a:xfrm>
          <a:off x="481220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F03A6-B161-434F-A4DE-D9BD34546860}">
      <dsp:nvSpPr>
        <dsp:cNvPr id="0" name=""/>
        <dsp:cNvSpPr/>
      </dsp:nvSpPr>
      <dsp:spPr>
        <a:xfrm>
          <a:off x="1576690" y="3251200"/>
          <a:ext cx="1499157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accent5">
                  <a:lumMod val="50000"/>
                </a:schemeClr>
              </a:solidFill>
            </a:rPr>
            <a:t> Autumn 2025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accent5">
                  <a:lumMod val="50000"/>
                </a:schemeClr>
              </a:solidFill>
            </a:rPr>
            <a:t>Identify themes for disciplined inquiry</a:t>
          </a:r>
        </a:p>
      </dsp:txBody>
      <dsp:txXfrm>
        <a:off x="1576690" y="3251200"/>
        <a:ext cx="1499157" cy="2167466"/>
      </dsp:txXfrm>
    </dsp:sp>
    <dsp:sp modelId="{C4ADF0C3-C779-4EF1-A531-ACC14D7AA4C2}">
      <dsp:nvSpPr>
        <dsp:cNvPr id="0" name=""/>
        <dsp:cNvSpPr/>
      </dsp:nvSpPr>
      <dsp:spPr>
        <a:xfrm>
          <a:off x="2055336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DC974-FBE6-47F7-B3B7-32A58CE82AA3}">
      <dsp:nvSpPr>
        <dsp:cNvPr id="0" name=""/>
        <dsp:cNvSpPr/>
      </dsp:nvSpPr>
      <dsp:spPr>
        <a:xfrm>
          <a:off x="3150806" y="0"/>
          <a:ext cx="1499157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accent5">
                  <a:lumMod val="50000"/>
                </a:schemeClr>
              </a:solidFill>
            </a:rPr>
            <a:t>Autumn 2025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accent5">
                  <a:lumMod val="50000"/>
                </a:schemeClr>
              </a:solidFill>
            </a:rPr>
            <a:t>Establish training and coaching support for disciplined inquiry</a:t>
          </a:r>
        </a:p>
      </dsp:txBody>
      <dsp:txXfrm>
        <a:off x="3150806" y="0"/>
        <a:ext cx="1499157" cy="2167466"/>
      </dsp:txXfrm>
    </dsp:sp>
    <dsp:sp modelId="{D2836434-8761-448D-9A75-B93B5BFDDBD1}">
      <dsp:nvSpPr>
        <dsp:cNvPr id="0" name=""/>
        <dsp:cNvSpPr/>
      </dsp:nvSpPr>
      <dsp:spPr>
        <a:xfrm>
          <a:off x="3629451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8EDDF8-ACC3-4648-B9BF-E5415AA1BD7A}">
      <dsp:nvSpPr>
        <dsp:cNvPr id="0" name=""/>
        <dsp:cNvSpPr/>
      </dsp:nvSpPr>
      <dsp:spPr>
        <a:xfrm>
          <a:off x="4724921" y="3251200"/>
          <a:ext cx="1499157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accent5">
                  <a:lumMod val="50000"/>
                </a:schemeClr>
              </a:solidFill>
            </a:rPr>
            <a:t>Spring 2026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accent5">
                  <a:lumMod val="50000"/>
                </a:schemeClr>
              </a:solidFill>
            </a:rPr>
            <a:t>Launch inquiries with trust and school leaders</a:t>
          </a:r>
        </a:p>
      </dsp:txBody>
      <dsp:txXfrm>
        <a:off x="4724921" y="3251200"/>
        <a:ext cx="1499157" cy="2167466"/>
      </dsp:txXfrm>
    </dsp:sp>
    <dsp:sp modelId="{852C3A9A-1E74-4A66-B14B-68823992CC2B}">
      <dsp:nvSpPr>
        <dsp:cNvPr id="0" name=""/>
        <dsp:cNvSpPr/>
      </dsp:nvSpPr>
      <dsp:spPr>
        <a:xfrm>
          <a:off x="5203567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F2DAA7-32BA-45F6-A5AC-BC11860FA56F}">
      <dsp:nvSpPr>
        <dsp:cNvPr id="0" name=""/>
        <dsp:cNvSpPr/>
      </dsp:nvSpPr>
      <dsp:spPr>
        <a:xfrm>
          <a:off x="6299037" y="0"/>
          <a:ext cx="1499157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accent5">
                  <a:lumMod val="50000"/>
                </a:schemeClr>
              </a:solidFill>
            </a:rPr>
            <a:t>Summer and Autumn 2026 Supported inquiry research with workshop support </a:t>
          </a:r>
        </a:p>
      </dsp:txBody>
      <dsp:txXfrm>
        <a:off x="6299037" y="0"/>
        <a:ext cx="1499157" cy="2167466"/>
      </dsp:txXfrm>
    </dsp:sp>
    <dsp:sp modelId="{B1B157BF-B829-46B4-A0F6-5FFD4DD32736}">
      <dsp:nvSpPr>
        <dsp:cNvPr id="0" name=""/>
        <dsp:cNvSpPr/>
      </dsp:nvSpPr>
      <dsp:spPr>
        <a:xfrm>
          <a:off x="6777683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0D904-3B6F-4B80-9507-623917E3F095}">
      <dsp:nvSpPr>
        <dsp:cNvPr id="0" name=""/>
        <dsp:cNvSpPr/>
      </dsp:nvSpPr>
      <dsp:spPr>
        <a:xfrm>
          <a:off x="7873153" y="3251200"/>
          <a:ext cx="1499157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accent5">
                  <a:lumMod val="50000"/>
                </a:schemeClr>
              </a:solidFill>
            </a:rPr>
            <a:t>Spring 2027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accent5">
                  <a:lumMod val="50000"/>
                </a:schemeClr>
              </a:solidFill>
            </a:rPr>
            <a:t>Conference to share inquiry findings with case studies </a:t>
          </a:r>
        </a:p>
      </dsp:txBody>
      <dsp:txXfrm>
        <a:off x="7873153" y="3251200"/>
        <a:ext cx="1499157" cy="2167466"/>
      </dsp:txXfrm>
    </dsp:sp>
    <dsp:sp modelId="{694C97E2-FC26-4B3D-B981-D72A379AE1E2}">
      <dsp:nvSpPr>
        <dsp:cNvPr id="0" name=""/>
        <dsp:cNvSpPr/>
      </dsp:nvSpPr>
      <dsp:spPr>
        <a:xfrm>
          <a:off x="8351798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DC232-46C9-424D-BD5E-FAD1479EE08A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1AFB8-25FD-4390-8581-1292A44B5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00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29706909a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29706909af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>
          <a:extLst>
            <a:ext uri="{FF2B5EF4-FFF2-40B4-BE49-F238E27FC236}">
              <a16:creationId xmlns:a16="http://schemas.microsoft.com/office/drawing/2014/main" id="{D063D7AC-3DA5-11DB-C186-77299C9F8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29706909af_0_49:notes">
            <a:extLst>
              <a:ext uri="{FF2B5EF4-FFF2-40B4-BE49-F238E27FC236}">
                <a16:creationId xmlns:a16="http://schemas.microsoft.com/office/drawing/2014/main" id="{B25FBBB9-9D03-96F3-F847-4430C2E65B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29706909af_0_49:notes">
            <a:extLst>
              <a:ext uri="{FF2B5EF4-FFF2-40B4-BE49-F238E27FC236}">
                <a16:creationId xmlns:a16="http://schemas.microsoft.com/office/drawing/2014/main" id="{15D0C798-1F45-D053-F498-F5C540DCCF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1993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>
          <a:extLst>
            <a:ext uri="{FF2B5EF4-FFF2-40B4-BE49-F238E27FC236}">
              <a16:creationId xmlns:a16="http://schemas.microsoft.com/office/drawing/2014/main" id="{250EE407-4C64-426C-83F2-C25582C1B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29706909af_0_49:notes">
            <a:extLst>
              <a:ext uri="{FF2B5EF4-FFF2-40B4-BE49-F238E27FC236}">
                <a16:creationId xmlns:a16="http://schemas.microsoft.com/office/drawing/2014/main" id="{59A2AFFC-34F7-9E4B-F7AB-3EA4CE9832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29706909af_0_49:notes">
            <a:extLst>
              <a:ext uri="{FF2B5EF4-FFF2-40B4-BE49-F238E27FC236}">
                <a16:creationId xmlns:a16="http://schemas.microsoft.com/office/drawing/2014/main" id="{A997BAEC-3434-C962-2631-D85CFE6457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175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9343647" y="4235851"/>
            <a:ext cx="7496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100047" y="4211003"/>
            <a:ext cx="7496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338859" y="1362700"/>
            <a:ext cx="9515557" cy="2032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338868" y="5292133"/>
            <a:ext cx="9515557" cy="2032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338867" y="2335685"/>
            <a:ext cx="9515600" cy="13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849633" y="3800052"/>
            <a:ext cx="6494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72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67" y="3429200"/>
            <a:ext cx="12192000" cy="34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15600" y="1086400"/>
            <a:ext cx="11428400" cy="12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06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100" y="6727600"/>
            <a:ext cx="12192000" cy="13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03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415600" y="1688233"/>
            <a:ext cx="5333200" cy="4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6443200" y="1688233"/>
            <a:ext cx="5333200" cy="4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47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19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84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82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47" name="Google Shape;47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354000" y="1386233"/>
            <a:ext cx="5393600" cy="22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354000" y="36358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53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415600" y="5640967"/>
            <a:ext cx="7998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32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12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100" y="6727600"/>
            <a:ext cx="12192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739800"/>
            <a:ext cx="11360800" cy="20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415600" y="3994200"/>
            <a:ext cx="11360800" cy="14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28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4569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290800" y="575947"/>
            <a:ext cx="113608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GB" sz="3200" b="0" kern="1200" dirty="0">
                <a:ln w="0"/>
                <a:solidFill>
                  <a:srgbClr val="15608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" panose="02110004020202020204"/>
                <a:ea typeface="+mn-ea"/>
                <a:cs typeface="+mn-cs"/>
              </a:rPr>
              <a:t>Inclusive Education Communities</a:t>
            </a:r>
            <a:endParaRPr sz="3200" b="0" kern="1200" dirty="0">
              <a:ln w="0"/>
              <a:solidFill>
                <a:srgbClr val="15608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tos" panose="02110004020202020204"/>
              <a:ea typeface="+mn-ea"/>
              <a:cs typeface="+mn-cs"/>
            </a:endParaRPr>
          </a:p>
          <a:p>
            <a:endParaRPr dirty="0"/>
          </a:p>
        </p:txBody>
      </p:sp>
      <p:pic>
        <p:nvPicPr>
          <p:cNvPr id="134" name="Google Shape;134;p22" descr="A logo with a puzzle and boats in the water&#10;&#10;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9367" y="81533"/>
            <a:ext cx="2124275" cy="10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7;p18">
            <a:extLst>
              <a:ext uri="{FF2B5EF4-FFF2-40B4-BE49-F238E27FC236}">
                <a16:creationId xmlns:a16="http://schemas.microsoft.com/office/drawing/2014/main" id="{203A7F6C-4317-DBA5-968D-6B8C22CB59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1756" y="1833014"/>
            <a:ext cx="5925640" cy="416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lvl="0"/>
            <a:r>
              <a:rPr lang="en-GB" dirty="0"/>
              <a:t>Explore and share relevant research literature and lead action research or use our Disciplined Inquiry model in collaboration with Cornwall Research School</a:t>
            </a:r>
          </a:p>
          <a:p>
            <a:endParaRPr lang="en-GB" dirty="0"/>
          </a:p>
          <a:p>
            <a:r>
              <a:rPr lang="en-GB" dirty="0"/>
              <a:t>Create case studies of good practice in a practice-toolkit</a:t>
            </a:r>
            <a:br>
              <a:rPr lang="en-GB" dirty="0"/>
            </a:br>
            <a:endParaRPr lang="en-GB" dirty="0"/>
          </a:p>
          <a:p>
            <a:r>
              <a:rPr lang="en-GB" dirty="0"/>
              <a:t>Develop / source template policies and resources</a:t>
            </a:r>
            <a:br>
              <a:rPr lang="en-GB" dirty="0"/>
            </a:br>
            <a:endParaRPr lang="en-GB" dirty="0"/>
          </a:p>
          <a:p>
            <a:r>
              <a:rPr lang="en-GB" dirty="0"/>
              <a:t>Plan peer support / review visits</a:t>
            </a:r>
          </a:p>
          <a:p>
            <a:endParaRPr lang="en-GB" dirty="0"/>
          </a:p>
          <a:p>
            <a:pPr marL="152396" indent="0">
              <a:buNone/>
            </a:pPr>
            <a:endParaRPr lang="en-GB" dirty="0"/>
          </a:p>
          <a:p>
            <a:endParaRPr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286BC85-C64E-B08D-C0A1-1EFA318C86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1891212"/>
              </p:ext>
            </p:extLst>
          </p:nvPr>
        </p:nvGraphicFramePr>
        <p:xfrm>
          <a:off x="5089539" y="88644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>
          <a:extLst>
            <a:ext uri="{FF2B5EF4-FFF2-40B4-BE49-F238E27FC236}">
              <a16:creationId xmlns:a16="http://schemas.microsoft.com/office/drawing/2014/main" id="{1291BDB4-F810-6250-4688-6676C65E9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>
            <a:extLst>
              <a:ext uri="{FF2B5EF4-FFF2-40B4-BE49-F238E27FC236}">
                <a16:creationId xmlns:a16="http://schemas.microsoft.com/office/drawing/2014/main" id="{63439BAD-5617-C1FA-78F1-BBF05E38EF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0800" y="575947"/>
            <a:ext cx="113608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GB" sz="3200" b="0" kern="1200" dirty="0">
                <a:ln w="0"/>
                <a:solidFill>
                  <a:srgbClr val="15608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" panose="02110004020202020204"/>
                <a:ea typeface="+mn-ea"/>
                <a:cs typeface="+mn-cs"/>
              </a:rPr>
              <a:t>Activity: Inclusive Education Communities</a:t>
            </a:r>
            <a:endParaRPr sz="3200" b="0" kern="1200" dirty="0">
              <a:ln w="0"/>
              <a:solidFill>
                <a:srgbClr val="15608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tos" panose="02110004020202020204"/>
              <a:ea typeface="+mn-ea"/>
              <a:cs typeface="+mn-cs"/>
            </a:endParaRPr>
          </a:p>
          <a:p>
            <a:endParaRPr dirty="0"/>
          </a:p>
        </p:txBody>
      </p:sp>
      <p:pic>
        <p:nvPicPr>
          <p:cNvPr id="134" name="Google Shape;134;p22" descr="A logo with a puzzle and boats in the water&#10;&#10;Description automatically generated">
            <a:extLst>
              <a:ext uri="{FF2B5EF4-FFF2-40B4-BE49-F238E27FC236}">
                <a16:creationId xmlns:a16="http://schemas.microsoft.com/office/drawing/2014/main" id="{CA4698F1-2368-AE75-28E8-C054768B7F0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9367" y="81533"/>
            <a:ext cx="2124275" cy="1056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9E973DE-FAF1-8061-8232-EC3802EFC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6558938"/>
              </p:ext>
            </p:extLst>
          </p:nvPr>
        </p:nvGraphicFramePr>
        <p:xfrm>
          <a:off x="5089539" y="88644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CDB5352-CB5A-25BC-FF1E-F5D007DF3A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40" y="1397947"/>
            <a:ext cx="5028360" cy="502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49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>
          <a:extLst>
            <a:ext uri="{FF2B5EF4-FFF2-40B4-BE49-F238E27FC236}">
              <a16:creationId xmlns:a16="http://schemas.microsoft.com/office/drawing/2014/main" id="{01DDBAF9-DFFF-A1C2-A22C-25566AB9E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>
            <a:extLst>
              <a:ext uri="{FF2B5EF4-FFF2-40B4-BE49-F238E27FC236}">
                <a16:creationId xmlns:a16="http://schemas.microsoft.com/office/drawing/2014/main" id="{F274A4C5-90EC-25E8-DAA4-7CF1871DC2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0800" y="575947"/>
            <a:ext cx="5563348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GB" sz="3200" b="0" kern="1200" dirty="0">
                <a:ln w="0"/>
                <a:solidFill>
                  <a:srgbClr val="15608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tos" panose="02110004020202020204"/>
                <a:ea typeface="+mn-ea"/>
                <a:cs typeface="+mn-cs"/>
              </a:rPr>
              <a:t>Time-line for Implementation</a:t>
            </a:r>
            <a:endParaRPr sz="3200" b="0" kern="1200" dirty="0">
              <a:ln w="0"/>
              <a:solidFill>
                <a:srgbClr val="15608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34" name="Google Shape;134;p22" descr="A logo with a puzzle and boats in the water&#10;&#10;Description automatically generated">
            <a:extLst>
              <a:ext uri="{FF2B5EF4-FFF2-40B4-BE49-F238E27FC236}">
                <a16:creationId xmlns:a16="http://schemas.microsoft.com/office/drawing/2014/main" id="{CAFBB566-5878-7964-1FFB-3A1A372C05C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9367" y="81533"/>
            <a:ext cx="2124275" cy="1056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A019CC7-3626-B82D-C48A-9F166BA9D8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1636118"/>
              </p:ext>
            </p:extLst>
          </p:nvPr>
        </p:nvGraphicFramePr>
        <p:xfrm>
          <a:off x="670560" y="1047547"/>
          <a:ext cx="104165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412020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161</Words>
  <Application>Microsoft Office PowerPoint</Application>
  <PresentationFormat>Widescreen</PresentationFormat>
  <Paragraphs>32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Arial</vt:lpstr>
      <vt:lpstr>Open Sans</vt:lpstr>
      <vt:lpstr>PT Sans Narrow</vt:lpstr>
      <vt:lpstr>Tropic</vt:lpstr>
      <vt:lpstr>Inclusive Education Communities </vt:lpstr>
      <vt:lpstr>Activity: Inclusive Education Communities </vt:lpstr>
      <vt:lpstr>Time-line for Implementation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Inclusive Education Communities </dc:title>
  <dc:creator>Jennifer Blunden</dc:creator>
  <cp:lastModifiedBy>Emma Kerr</cp:lastModifiedBy>
  <cp:revision>8</cp:revision>
  <dcterms:created xsi:type="dcterms:W3CDTF">2025-09-18T11:52:54Z</dcterms:created>
  <dcterms:modified xsi:type="dcterms:W3CDTF">2026-03-18T17:31:17Z</dcterms:modified>
</cp:coreProperties>
</file>