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54" r:id="rId6"/>
    <p:sldMasterId id="2147483656" r:id="rId7"/>
  </p:sldMasterIdLst>
  <p:notesMasterIdLst>
    <p:notesMasterId r:id="rId16"/>
  </p:notesMasterIdLst>
  <p:sldIdLst>
    <p:sldId id="268" r:id="rId8"/>
    <p:sldId id="266" r:id="rId9"/>
    <p:sldId id="256" r:id="rId10"/>
    <p:sldId id="270" r:id="rId11"/>
    <p:sldId id="271" r:id="rId12"/>
    <p:sldId id="269" r:id="rId13"/>
    <p:sldId id="272" r:id="rId14"/>
    <p:sldId id="265" r:id="rId15"/>
  </p:sldIdLst>
  <p:sldSz cx="10693400" cy="7561263"/>
  <p:notesSz cx="6858000" cy="9144000"/>
  <p:defaultTextStyle>
    <a:defPPr>
      <a:defRPr lang="en-US"/>
    </a:defPPr>
    <a:lvl1pPr marL="0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84231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68463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52695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36927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21158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05390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389622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873853" algn="l" defTabSz="96846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99"/>
    <a:srgbClr val="FF6600"/>
    <a:srgbClr val="0099CC"/>
    <a:srgbClr val="3399FF"/>
    <a:srgbClr val="FF3399"/>
    <a:srgbClr val="44C89C"/>
    <a:srgbClr val="FCAAF6"/>
    <a:srgbClr val="F9B418"/>
    <a:srgbClr val="008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17EB97-AC1F-4E8A-8050-F3F464E41EDB}" v="1" dt="2026-09-22T08:32:54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837" autoAdjust="0"/>
  </p:normalViewPr>
  <p:slideViewPr>
    <p:cSldViewPr>
      <p:cViewPr varScale="1">
        <p:scale>
          <a:sx n="54" d="100"/>
          <a:sy n="54" d="100"/>
        </p:scale>
        <p:origin x="29" y="274"/>
      </p:cViewPr>
      <p:guideLst>
        <p:guide orient="horz" pos="2382"/>
        <p:guide pos="33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Thorp" userId="c18e70fd-a6e6-4d69-8365-51de6678bd7c" providerId="ADAL" clId="{2BE80F0E-DCE6-40FF-A384-4E4F33889164}"/>
    <pc:docChg chg="custSel addSld modSld">
      <pc:chgData name="Thomas Thorp" userId="c18e70fd-a6e6-4d69-8365-51de6678bd7c" providerId="ADAL" clId="{2BE80F0E-DCE6-40FF-A384-4E4F33889164}" dt="2026-09-22T10:22:19.136" v="257" actId="6549"/>
      <pc:docMkLst>
        <pc:docMk/>
      </pc:docMkLst>
      <pc:sldChg chg="modSp mod">
        <pc:chgData name="Thomas Thorp" userId="c18e70fd-a6e6-4d69-8365-51de6678bd7c" providerId="ADAL" clId="{2BE80F0E-DCE6-40FF-A384-4E4F33889164}" dt="2026-09-22T10:22:19.136" v="257" actId="6549"/>
        <pc:sldMkLst>
          <pc:docMk/>
          <pc:sldMk cId="4106838430" sldId="265"/>
        </pc:sldMkLst>
        <pc:spChg chg="mod">
          <ac:chgData name="Thomas Thorp" userId="c18e70fd-a6e6-4d69-8365-51de6678bd7c" providerId="ADAL" clId="{2BE80F0E-DCE6-40FF-A384-4E4F33889164}" dt="2026-09-22T10:22:19.136" v="257" actId="6549"/>
          <ac:spMkLst>
            <pc:docMk/>
            <pc:sldMk cId="4106838430" sldId="265"/>
            <ac:spMk id="3" creationId="{00000000-0000-0000-0000-000000000000}"/>
          </ac:spMkLst>
        </pc:spChg>
      </pc:sldChg>
      <pc:sldChg chg="modSp mod">
        <pc:chgData name="Thomas Thorp" userId="c18e70fd-a6e6-4d69-8365-51de6678bd7c" providerId="ADAL" clId="{2BE80F0E-DCE6-40FF-A384-4E4F33889164}" dt="2026-09-22T08:32:13.766" v="2" actId="20577"/>
        <pc:sldMkLst>
          <pc:docMk/>
          <pc:sldMk cId="2780598547" sldId="269"/>
        </pc:sldMkLst>
        <pc:spChg chg="mod">
          <ac:chgData name="Thomas Thorp" userId="c18e70fd-a6e6-4d69-8365-51de6678bd7c" providerId="ADAL" clId="{2BE80F0E-DCE6-40FF-A384-4E4F33889164}" dt="2026-09-22T08:32:13.766" v="2" actId="20577"/>
          <ac:spMkLst>
            <pc:docMk/>
            <pc:sldMk cId="2780598547" sldId="269"/>
            <ac:spMk id="3" creationId="{7C38EC33-D2F4-2E99-3484-B1C9D4479738}"/>
          </ac:spMkLst>
        </pc:spChg>
      </pc:sldChg>
      <pc:sldChg chg="modSp mod">
        <pc:chgData name="Thomas Thorp" userId="c18e70fd-a6e6-4d69-8365-51de6678bd7c" providerId="ADAL" clId="{2BE80F0E-DCE6-40FF-A384-4E4F33889164}" dt="2026-09-22T08:31:31.725" v="0"/>
        <pc:sldMkLst>
          <pc:docMk/>
          <pc:sldMk cId="760411939" sldId="271"/>
        </pc:sldMkLst>
        <pc:spChg chg="mod">
          <ac:chgData name="Thomas Thorp" userId="c18e70fd-a6e6-4d69-8365-51de6678bd7c" providerId="ADAL" clId="{2BE80F0E-DCE6-40FF-A384-4E4F33889164}" dt="2026-09-22T08:31:31.725" v="0"/>
          <ac:spMkLst>
            <pc:docMk/>
            <pc:sldMk cId="760411939" sldId="271"/>
            <ac:spMk id="3" creationId="{E91C448D-41F5-2A69-E969-490B68806B13}"/>
          </ac:spMkLst>
        </pc:spChg>
      </pc:sldChg>
      <pc:sldChg chg="modSp new mod">
        <pc:chgData name="Thomas Thorp" userId="c18e70fd-a6e6-4d69-8365-51de6678bd7c" providerId="ADAL" clId="{2BE80F0E-DCE6-40FF-A384-4E4F33889164}" dt="2026-09-22T08:39:25.871" v="256" actId="20577"/>
        <pc:sldMkLst>
          <pc:docMk/>
          <pc:sldMk cId="3659765106" sldId="272"/>
        </pc:sldMkLst>
        <pc:spChg chg="mod">
          <ac:chgData name="Thomas Thorp" userId="c18e70fd-a6e6-4d69-8365-51de6678bd7c" providerId="ADAL" clId="{2BE80F0E-DCE6-40FF-A384-4E4F33889164}" dt="2026-09-22T08:39:25.871" v="256" actId="20577"/>
          <ac:spMkLst>
            <pc:docMk/>
            <pc:sldMk cId="3659765106" sldId="272"/>
            <ac:spMk id="3" creationId="{2A8E9012-3B2D-E948-B3FE-99563DAAB3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3FD59-9757-4FC2-A0F4-92CD15F3AE97}" type="datetimeFigureOut">
              <a:rPr lang="en-GB" smtClean="0"/>
              <a:t>22/09/2026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BA6D5-0B23-4168-BD0A-E2F4B39562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86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84231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68463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52695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936927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421158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905390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389622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873853" algn="l" defTabSz="9684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CBA6D5-0B23-4168-BD0A-E2F4B395629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434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4888" y="685800"/>
            <a:ext cx="48482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6D5-0B23-4168-BD0A-E2F4B39562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6483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18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292" y="2700511"/>
            <a:ext cx="7560839" cy="3096344"/>
          </a:xfrm>
          <a:prstGeom prst="rect">
            <a:avLst/>
          </a:prstGeom>
        </p:spPr>
        <p:txBody>
          <a:bodyPr/>
          <a:lstStyle>
            <a:lvl1pPr algn="l"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29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810196" y="375222"/>
            <a:ext cx="9348217" cy="81312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461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450156" y="1620391"/>
            <a:ext cx="9708257" cy="8131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9278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041" y="3296646"/>
            <a:ext cx="4337239" cy="3939756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34" y="569399"/>
            <a:ext cx="6885822" cy="1392747"/>
          </a:xfrm>
          <a:prstGeom prst="rect">
            <a:avLst/>
          </a:prstGeom>
        </p:spPr>
      </p:pic>
      <p:grpSp>
        <p:nvGrpSpPr>
          <p:cNvPr id="10" name="Group 9"/>
          <p:cNvGrpSpPr/>
          <p:nvPr userDrawn="1"/>
        </p:nvGrpSpPr>
        <p:grpSpPr>
          <a:xfrm>
            <a:off x="735932" y="6798432"/>
            <a:ext cx="3098600" cy="366575"/>
            <a:chOff x="525463" y="6951663"/>
            <a:chExt cx="2844801" cy="336550"/>
          </a:xfrm>
          <a:solidFill>
            <a:srgbClr val="0087CD"/>
          </a:solidFill>
        </p:grpSpPr>
        <p:sp>
          <p:nvSpPr>
            <p:cNvPr id="11" name="Freeform 5"/>
            <p:cNvSpPr>
              <a:spLocks/>
            </p:cNvSpPr>
            <p:nvPr userDrawn="1"/>
          </p:nvSpPr>
          <p:spPr bwMode="auto">
            <a:xfrm>
              <a:off x="617538" y="7005638"/>
              <a:ext cx="130175" cy="225425"/>
            </a:xfrm>
            <a:custGeom>
              <a:avLst/>
              <a:gdLst>
                <a:gd name="T0" fmla="*/ 0 w 82"/>
                <a:gd name="T1" fmla="*/ 65 h 142"/>
                <a:gd name="T2" fmla="*/ 32 w 82"/>
                <a:gd name="T3" fmla="*/ 71 h 142"/>
                <a:gd name="T4" fmla="*/ 5 w 82"/>
                <a:gd name="T5" fmla="*/ 130 h 142"/>
                <a:gd name="T6" fmla="*/ 30 w 82"/>
                <a:gd name="T7" fmla="*/ 142 h 142"/>
                <a:gd name="T8" fmla="*/ 56 w 82"/>
                <a:gd name="T9" fmla="*/ 80 h 142"/>
                <a:gd name="T10" fmla="*/ 82 w 82"/>
                <a:gd name="T11" fmla="*/ 101 h 142"/>
                <a:gd name="T12" fmla="*/ 76 w 82"/>
                <a:gd name="T13" fmla="*/ 0 h 142"/>
                <a:gd name="T14" fmla="*/ 0 w 82"/>
                <a:gd name="T15" fmla="*/ 6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42">
                  <a:moveTo>
                    <a:pt x="0" y="65"/>
                  </a:moveTo>
                  <a:lnTo>
                    <a:pt x="32" y="71"/>
                  </a:lnTo>
                  <a:lnTo>
                    <a:pt x="5" y="130"/>
                  </a:lnTo>
                  <a:lnTo>
                    <a:pt x="30" y="142"/>
                  </a:lnTo>
                  <a:lnTo>
                    <a:pt x="56" y="80"/>
                  </a:lnTo>
                  <a:lnTo>
                    <a:pt x="82" y="101"/>
                  </a:lnTo>
                  <a:lnTo>
                    <a:pt x="76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Freeform 6"/>
            <p:cNvSpPr>
              <a:spLocks noEditPoints="1"/>
            </p:cNvSpPr>
            <p:nvPr userDrawn="1"/>
          </p:nvSpPr>
          <p:spPr bwMode="auto">
            <a:xfrm>
              <a:off x="525463" y="6951663"/>
              <a:ext cx="328613" cy="336550"/>
            </a:xfrm>
            <a:custGeom>
              <a:avLst/>
              <a:gdLst>
                <a:gd name="T0" fmla="*/ 56 w 111"/>
                <a:gd name="T1" fmla="*/ 111 h 111"/>
                <a:gd name="T2" fmla="*/ 0 w 111"/>
                <a:gd name="T3" fmla="*/ 55 h 111"/>
                <a:gd name="T4" fmla="*/ 56 w 111"/>
                <a:gd name="T5" fmla="*/ 0 h 111"/>
                <a:gd name="T6" fmla="*/ 111 w 111"/>
                <a:gd name="T7" fmla="*/ 55 h 111"/>
                <a:gd name="T8" fmla="*/ 56 w 111"/>
                <a:gd name="T9" fmla="*/ 111 h 111"/>
                <a:gd name="T10" fmla="*/ 56 w 111"/>
                <a:gd name="T11" fmla="*/ 6 h 111"/>
                <a:gd name="T12" fmla="*/ 6 w 111"/>
                <a:gd name="T13" fmla="*/ 55 h 111"/>
                <a:gd name="T14" fmla="*/ 56 w 111"/>
                <a:gd name="T15" fmla="*/ 105 h 111"/>
                <a:gd name="T16" fmla="*/ 105 w 111"/>
                <a:gd name="T17" fmla="*/ 55 h 111"/>
                <a:gd name="T18" fmla="*/ 56 w 111"/>
                <a:gd name="T19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56" y="111"/>
                  </a:moveTo>
                  <a:cubicBezTo>
                    <a:pt x="25" y="111"/>
                    <a:pt x="0" y="86"/>
                    <a:pt x="0" y="55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6" y="0"/>
                    <a:pt x="111" y="25"/>
                    <a:pt x="111" y="55"/>
                  </a:cubicBezTo>
                  <a:cubicBezTo>
                    <a:pt x="111" y="86"/>
                    <a:pt x="86" y="111"/>
                    <a:pt x="56" y="111"/>
                  </a:cubicBezTo>
                  <a:close/>
                  <a:moveTo>
                    <a:pt x="56" y="6"/>
                  </a:moveTo>
                  <a:cubicBezTo>
                    <a:pt x="28" y="6"/>
                    <a:pt x="6" y="28"/>
                    <a:pt x="6" y="55"/>
                  </a:cubicBezTo>
                  <a:cubicBezTo>
                    <a:pt x="6" y="83"/>
                    <a:pt x="28" y="105"/>
                    <a:pt x="56" y="105"/>
                  </a:cubicBezTo>
                  <a:cubicBezTo>
                    <a:pt x="83" y="105"/>
                    <a:pt x="105" y="83"/>
                    <a:pt x="105" y="55"/>
                  </a:cubicBezTo>
                  <a:cubicBezTo>
                    <a:pt x="105" y="28"/>
                    <a:pt x="83" y="6"/>
                    <a:pt x="5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7"/>
            <p:cNvSpPr>
              <a:spLocks/>
            </p:cNvSpPr>
            <p:nvPr userDrawn="1"/>
          </p:nvSpPr>
          <p:spPr bwMode="auto">
            <a:xfrm>
              <a:off x="973138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8"/>
            <p:cNvSpPr>
              <a:spLocks/>
            </p:cNvSpPr>
            <p:nvPr userDrawn="1"/>
          </p:nvSpPr>
          <p:spPr bwMode="auto">
            <a:xfrm>
              <a:off x="1168401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9"/>
            <p:cNvSpPr>
              <a:spLocks/>
            </p:cNvSpPr>
            <p:nvPr userDrawn="1"/>
          </p:nvSpPr>
          <p:spPr bwMode="auto">
            <a:xfrm>
              <a:off x="1363663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Oval 10"/>
            <p:cNvSpPr>
              <a:spLocks noChangeArrowheads="1"/>
            </p:cNvSpPr>
            <p:nvPr userDrawn="1"/>
          </p:nvSpPr>
          <p:spPr bwMode="auto">
            <a:xfrm>
              <a:off x="1558926" y="7138988"/>
              <a:ext cx="4286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1"/>
            <p:cNvSpPr>
              <a:spLocks/>
            </p:cNvSpPr>
            <p:nvPr userDrawn="1"/>
          </p:nvSpPr>
          <p:spPr bwMode="auto">
            <a:xfrm>
              <a:off x="1622426" y="7054851"/>
              <a:ext cx="103188" cy="133350"/>
            </a:xfrm>
            <a:custGeom>
              <a:avLst/>
              <a:gdLst>
                <a:gd name="T0" fmla="*/ 22 w 35"/>
                <a:gd name="T1" fmla="*/ 0 h 44"/>
                <a:gd name="T2" fmla="*/ 34 w 35"/>
                <a:gd name="T3" fmla="*/ 5 h 44"/>
                <a:gd name="T4" fmla="*/ 29 w 35"/>
                <a:gd name="T5" fmla="*/ 12 h 44"/>
                <a:gd name="T6" fmla="*/ 23 w 35"/>
                <a:gd name="T7" fmla="*/ 10 h 44"/>
                <a:gd name="T8" fmla="*/ 13 w 35"/>
                <a:gd name="T9" fmla="*/ 22 h 44"/>
                <a:gd name="T10" fmla="*/ 22 w 35"/>
                <a:gd name="T11" fmla="*/ 34 h 44"/>
                <a:gd name="T12" fmla="*/ 30 w 35"/>
                <a:gd name="T13" fmla="*/ 30 h 44"/>
                <a:gd name="T14" fmla="*/ 35 w 35"/>
                <a:gd name="T15" fmla="*/ 38 h 44"/>
                <a:gd name="T16" fmla="*/ 21 w 35"/>
                <a:gd name="T17" fmla="*/ 44 h 44"/>
                <a:gd name="T18" fmla="*/ 0 w 35"/>
                <a:gd name="T19" fmla="*/ 22 h 44"/>
                <a:gd name="T20" fmla="*/ 22 w 35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4">
                  <a:moveTo>
                    <a:pt x="22" y="0"/>
                  </a:moveTo>
                  <a:cubicBezTo>
                    <a:pt x="27" y="0"/>
                    <a:pt x="31" y="2"/>
                    <a:pt x="34" y="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6" y="11"/>
                    <a:pt x="25" y="10"/>
                    <a:pt x="23" y="10"/>
                  </a:cubicBezTo>
                  <a:cubicBezTo>
                    <a:pt x="17" y="10"/>
                    <a:pt x="13" y="14"/>
                    <a:pt x="13" y="22"/>
                  </a:cubicBezTo>
                  <a:cubicBezTo>
                    <a:pt x="13" y="29"/>
                    <a:pt x="17" y="34"/>
                    <a:pt x="22" y="34"/>
                  </a:cubicBezTo>
                  <a:cubicBezTo>
                    <a:pt x="25" y="34"/>
                    <a:pt x="28" y="32"/>
                    <a:pt x="30" y="30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1" y="42"/>
                    <a:pt x="25" y="44"/>
                    <a:pt x="21" y="44"/>
                  </a:cubicBezTo>
                  <a:cubicBezTo>
                    <a:pt x="9" y="44"/>
                    <a:pt x="0" y="36"/>
                    <a:pt x="0" y="22"/>
                  </a:cubicBezTo>
                  <a:cubicBezTo>
                    <a:pt x="0" y="8"/>
                    <a:pt x="10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2"/>
            <p:cNvSpPr>
              <a:spLocks noEditPoints="1"/>
            </p:cNvSpPr>
            <p:nvPr userDrawn="1"/>
          </p:nvSpPr>
          <p:spPr bwMode="auto">
            <a:xfrm>
              <a:off x="1735138" y="7054851"/>
              <a:ext cx="120650" cy="133350"/>
            </a:xfrm>
            <a:custGeom>
              <a:avLst/>
              <a:gdLst>
                <a:gd name="T0" fmla="*/ 20 w 41"/>
                <a:gd name="T1" fmla="*/ 0 h 44"/>
                <a:gd name="T2" fmla="*/ 41 w 41"/>
                <a:gd name="T3" fmla="*/ 22 h 44"/>
                <a:gd name="T4" fmla="*/ 20 w 41"/>
                <a:gd name="T5" fmla="*/ 44 h 44"/>
                <a:gd name="T6" fmla="*/ 0 w 41"/>
                <a:gd name="T7" fmla="*/ 22 h 44"/>
                <a:gd name="T8" fmla="*/ 20 w 41"/>
                <a:gd name="T9" fmla="*/ 0 h 44"/>
                <a:gd name="T10" fmla="*/ 20 w 41"/>
                <a:gd name="T11" fmla="*/ 34 h 44"/>
                <a:gd name="T12" fmla="*/ 28 w 41"/>
                <a:gd name="T13" fmla="*/ 22 h 44"/>
                <a:gd name="T14" fmla="*/ 20 w 41"/>
                <a:gd name="T15" fmla="*/ 10 h 44"/>
                <a:gd name="T16" fmla="*/ 13 w 41"/>
                <a:gd name="T17" fmla="*/ 22 h 44"/>
                <a:gd name="T18" fmla="*/ 20 w 41"/>
                <a:gd name="T1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4">
                  <a:moveTo>
                    <a:pt x="20" y="0"/>
                  </a:moveTo>
                  <a:cubicBezTo>
                    <a:pt x="31" y="0"/>
                    <a:pt x="41" y="8"/>
                    <a:pt x="41" y="22"/>
                  </a:cubicBezTo>
                  <a:cubicBezTo>
                    <a:pt x="41" y="36"/>
                    <a:pt x="31" y="44"/>
                    <a:pt x="20" y="44"/>
                  </a:cubicBezTo>
                  <a:cubicBezTo>
                    <a:pt x="10" y="44"/>
                    <a:pt x="0" y="36"/>
                    <a:pt x="0" y="22"/>
                  </a:cubicBezTo>
                  <a:cubicBezTo>
                    <a:pt x="0" y="8"/>
                    <a:pt x="10" y="0"/>
                    <a:pt x="20" y="0"/>
                  </a:cubicBezTo>
                  <a:close/>
                  <a:moveTo>
                    <a:pt x="20" y="34"/>
                  </a:moveTo>
                  <a:cubicBezTo>
                    <a:pt x="25" y="34"/>
                    <a:pt x="28" y="29"/>
                    <a:pt x="28" y="22"/>
                  </a:cubicBezTo>
                  <a:cubicBezTo>
                    <a:pt x="28" y="14"/>
                    <a:pt x="25" y="10"/>
                    <a:pt x="20" y="10"/>
                  </a:cubicBezTo>
                  <a:cubicBezTo>
                    <a:pt x="15" y="10"/>
                    <a:pt x="13" y="14"/>
                    <a:pt x="13" y="22"/>
                  </a:cubicBezTo>
                  <a:cubicBezTo>
                    <a:pt x="13" y="29"/>
                    <a:pt x="15" y="34"/>
                    <a:pt x="2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3"/>
            <p:cNvSpPr>
              <a:spLocks/>
            </p:cNvSpPr>
            <p:nvPr userDrawn="1"/>
          </p:nvSpPr>
          <p:spPr bwMode="auto">
            <a:xfrm>
              <a:off x="1879601" y="7054851"/>
              <a:ext cx="82550" cy="130175"/>
            </a:xfrm>
            <a:custGeom>
              <a:avLst/>
              <a:gdLst>
                <a:gd name="T0" fmla="*/ 0 w 28"/>
                <a:gd name="T1" fmla="*/ 1 h 43"/>
                <a:gd name="T2" fmla="*/ 10 w 28"/>
                <a:gd name="T3" fmla="*/ 1 h 43"/>
                <a:gd name="T4" fmla="*/ 11 w 28"/>
                <a:gd name="T5" fmla="*/ 8 h 43"/>
                <a:gd name="T6" fmla="*/ 11 w 28"/>
                <a:gd name="T7" fmla="*/ 8 h 43"/>
                <a:gd name="T8" fmla="*/ 23 w 28"/>
                <a:gd name="T9" fmla="*/ 0 h 43"/>
                <a:gd name="T10" fmla="*/ 28 w 28"/>
                <a:gd name="T11" fmla="*/ 1 h 43"/>
                <a:gd name="T12" fmla="*/ 26 w 28"/>
                <a:gd name="T13" fmla="*/ 11 h 43"/>
                <a:gd name="T14" fmla="*/ 21 w 28"/>
                <a:gd name="T15" fmla="*/ 11 h 43"/>
                <a:gd name="T16" fmla="*/ 12 w 28"/>
                <a:gd name="T17" fmla="*/ 18 h 43"/>
                <a:gd name="T18" fmla="*/ 12 w 28"/>
                <a:gd name="T19" fmla="*/ 43 h 43"/>
                <a:gd name="T20" fmla="*/ 0 w 28"/>
                <a:gd name="T21" fmla="*/ 43 h 43"/>
                <a:gd name="T22" fmla="*/ 0 w 28"/>
                <a:gd name="T23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43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3"/>
                    <a:pt x="19" y="0"/>
                    <a:pt x="23" y="0"/>
                  </a:cubicBezTo>
                  <a:cubicBezTo>
                    <a:pt x="25" y="0"/>
                    <a:pt x="27" y="0"/>
                    <a:pt x="28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11"/>
                    <a:pt x="23" y="11"/>
                    <a:pt x="21" y="11"/>
                  </a:cubicBezTo>
                  <a:cubicBezTo>
                    <a:pt x="18" y="11"/>
                    <a:pt x="14" y="13"/>
                    <a:pt x="12" y="18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4"/>
            <p:cNvSpPr>
              <a:spLocks/>
            </p:cNvSpPr>
            <p:nvPr userDrawn="1"/>
          </p:nvSpPr>
          <p:spPr bwMode="auto">
            <a:xfrm>
              <a:off x="1978026" y="7054851"/>
              <a:ext cx="112713" cy="130175"/>
            </a:xfrm>
            <a:custGeom>
              <a:avLst/>
              <a:gdLst>
                <a:gd name="T0" fmla="*/ 0 w 38"/>
                <a:gd name="T1" fmla="*/ 1 h 43"/>
                <a:gd name="T2" fmla="*/ 10 w 38"/>
                <a:gd name="T3" fmla="*/ 1 h 43"/>
                <a:gd name="T4" fmla="*/ 11 w 38"/>
                <a:gd name="T5" fmla="*/ 6 h 43"/>
                <a:gd name="T6" fmla="*/ 12 w 38"/>
                <a:gd name="T7" fmla="*/ 6 h 43"/>
                <a:gd name="T8" fmla="*/ 25 w 38"/>
                <a:gd name="T9" fmla="*/ 0 h 43"/>
                <a:gd name="T10" fmla="*/ 38 w 38"/>
                <a:gd name="T11" fmla="*/ 17 h 43"/>
                <a:gd name="T12" fmla="*/ 38 w 38"/>
                <a:gd name="T13" fmla="*/ 43 h 43"/>
                <a:gd name="T14" fmla="*/ 26 w 38"/>
                <a:gd name="T15" fmla="*/ 43 h 43"/>
                <a:gd name="T16" fmla="*/ 26 w 38"/>
                <a:gd name="T17" fmla="*/ 18 h 43"/>
                <a:gd name="T18" fmla="*/ 20 w 38"/>
                <a:gd name="T19" fmla="*/ 10 h 43"/>
                <a:gd name="T20" fmla="*/ 13 w 38"/>
                <a:gd name="T21" fmla="*/ 14 h 43"/>
                <a:gd name="T22" fmla="*/ 13 w 38"/>
                <a:gd name="T23" fmla="*/ 43 h 43"/>
                <a:gd name="T24" fmla="*/ 0 w 38"/>
                <a:gd name="T25" fmla="*/ 43 h 43"/>
                <a:gd name="T26" fmla="*/ 0 w 38"/>
                <a:gd name="T27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3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5" y="3"/>
                    <a:pt x="19" y="0"/>
                    <a:pt x="25" y="0"/>
                  </a:cubicBezTo>
                  <a:cubicBezTo>
                    <a:pt x="34" y="0"/>
                    <a:pt x="38" y="6"/>
                    <a:pt x="38" y="17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2"/>
                    <a:pt x="24" y="10"/>
                    <a:pt x="20" y="10"/>
                  </a:cubicBezTo>
                  <a:cubicBezTo>
                    <a:pt x="17" y="10"/>
                    <a:pt x="15" y="12"/>
                    <a:pt x="13" y="1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/>
            </p:cNvSpPr>
            <p:nvPr userDrawn="1"/>
          </p:nvSpPr>
          <p:spPr bwMode="auto">
            <a:xfrm>
              <a:off x="2108201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6"/>
            <p:cNvSpPr>
              <a:spLocks noEditPoints="1"/>
            </p:cNvSpPr>
            <p:nvPr userDrawn="1"/>
          </p:nvSpPr>
          <p:spPr bwMode="auto">
            <a:xfrm>
              <a:off x="2303463" y="7054851"/>
              <a:ext cx="106363" cy="133350"/>
            </a:xfrm>
            <a:custGeom>
              <a:avLst/>
              <a:gdLst>
                <a:gd name="T0" fmla="*/ 23 w 36"/>
                <a:gd name="T1" fmla="*/ 16 h 44"/>
                <a:gd name="T2" fmla="*/ 17 w 36"/>
                <a:gd name="T3" fmla="*/ 10 h 44"/>
                <a:gd name="T4" fmla="*/ 6 w 36"/>
                <a:gd name="T5" fmla="*/ 13 h 44"/>
                <a:gd name="T6" fmla="*/ 1 w 36"/>
                <a:gd name="T7" fmla="*/ 5 h 44"/>
                <a:gd name="T8" fmla="*/ 19 w 36"/>
                <a:gd name="T9" fmla="*/ 0 h 44"/>
                <a:gd name="T10" fmla="*/ 36 w 36"/>
                <a:gd name="T11" fmla="*/ 19 h 44"/>
                <a:gd name="T12" fmla="*/ 36 w 36"/>
                <a:gd name="T13" fmla="*/ 43 h 44"/>
                <a:gd name="T14" fmla="*/ 26 w 36"/>
                <a:gd name="T15" fmla="*/ 43 h 44"/>
                <a:gd name="T16" fmla="*/ 25 w 36"/>
                <a:gd name="T17" fmla="*/ 38 h 44"/>
                <a:gd name="T18" fmla="*/ 24 w 36"/>
                <a:gd name="T19" fmla="*/ 38 h 44"/>
                <a:gd name="T20" fmla="*/ 12 w 36"/>
                <a:gd name="T21" fmla="*/ 44 h 44"/>
                <a:gd name="T22" fmla="*/ 0 w 36"/>
                <a:gd name="T23" fmla="*/ 31 h 44"/>
                <a:gd name="T24" fmla="*/ 23 w 36"/>
                <a:gd name="T25" fmla="*/ 16 h 44"/>
                <a:gd name="T26" fmla="*/ 16 w 36"/>
                <a:gd name="T27" fmla="*/ 34 h 44"/>
                <a:gd name="T28" fmla="*/ 23 w 36"/>
                <a:gd name="T29" fmla="*/ 30 h 44"/>
                <a:gd name="T30" fmla="*/ 23 w 36"/>
                <a:gd name="T31" fmla="*/ 23 h 44"/>
                <a:gd name="T32" fmla="*/ 12 w 36"/>
                <a:gd name="T33" fmla="*/ 30 h 44"/>
                <a:gd name="T34" fmla="*/ 16 w 36"/>
                <a:gd name="T35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4">
                  <a:moveTo>
                    <a:pt x="23" y="16"/>
                  </a:moveTo>
                  <a:cubicBezTo>
                    <a:pt x="23" y="12"/>
                    <a:pt x="21" y="10"/>
                    <a:pt x="17" y="10"/>
                  </a:cubicBezTo>
                  <a:cubicBezTo>
                    <a:pt x="13" y="10"/>
                    <a:pt x="10" y="11"/>
                    <a:pt x="6" y="1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7" y="2"/>
                    <a:pt x="13" y="0"/>
                    <a:pt x="19" y="0"/>
                  </a:cubicBezTo>
                  <a:cubicBezTo>
                    <a:pt x="30" y="0"/>
                    <a:pt x="36" y="6"/>
                    <a:pt x="36" y="19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1" y="41"/>
                    <a:pt x="17" y="44"/>
                    <a:pt x="12" y="44"/>
                  </a:cubicBezTo>
                  <a:cubicBezTo>
                    <a:pt x="5" y="44"/>
                    <a:pt x="0" y="38"/>
                    <a:pt x="0" y="31"/>
                  </a:cubicBezTo>
                  <a:cubicBezTo>
                    <a:pt x="0" y="22"/>
                    <a:pt x="7" y="17"/>
                    <a:pt x="23" y="16"/>
                  </a:cubicBezTo>
                  <a:close/>
                  <a:moveTo>
                    <a:pt x="16" y="34"/>
                  </a:moveTo>
                  <a:cubicBezTo>
                    <a:pt x="19" y="34"/>
                    <a:pt x="21" y="33"/>
                    <a:pt x="23" y="3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4" y="24"/>
                    <a:pt x="12" y="27"/>
                    <a:pt x="12" y="30"/>
                  </a:cubicBezTo>
                  <a:cubicBezTo>
                    <a:pt x="12" y="33"/>
                    <a:pt x="13" y="34"/>
                    <a:pt x="16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7"/>
            <p:cNvSpPr>
              <a:spLocks/>
            </p:cNvSpPr>
            <p:nvPr userDrawn="1"/>
          </p:nvSpPr>
          <p:spPr bwMode="auto">
            <a:xfrm>
              <a:off x="2439988" y="7005638"/>
              <a:ext cx="50800" cy="182563"/>
            </a:xfrm>
            <a:custGeom>
              <a:avLst/>
              <a:gdLst>
                <a:gd name="T0" fmla="*/ 0 w 17"/>
                <a:gd name="T1" fmla="*/ 0 h 60"/>
                <a:gd name="T2" fmla="*/ 12 w 17"/>
                <a:gd name="T3" fmla="*/ 0 h 60"/>
                <a:gd name="T4" fmla="*/ 12 w 17"/>
                <a:gd name="T5" fmla="*/ 46 h 60"/>
                <a:gd name="T6" fmla="*/ 14 w 17"/>
                <a:gd name="T7" fmla="*/ 50 h 60"/>
                <a:gd name="T8" fmla="*/ 16 w 17"/>
                <a:gd name="T9" fmla="*/ 49 h 60"/>
                <a:gd name="T10" fmla="*/ 17 w 17"/>
                <a:gd name="T11" fmla="*/ 59 h 60"/>
                <a:gd name="T12" fmla="*/ 11 w 17"/>
                <a:gd name="T13" fmla="*/ 60 h 60"/>
                <a:gd name="T14" fmla="*/ 0 w 17"/>
                <a:gd name="T15" fmla="*/ 46 h 60"/>
                <a:gd name="T16" fmla="*/ 0 w 17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60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9"/>
                    <a:pt x="13" y="50"/>
                    <a:pt x="14" y="50"/>
                  </a:cubicBezTo>
                  <a:cubicBezTo>
                    <a:pt x="15" y="50"/>
                    <a:pt x="15" y="50"/>
                    <a:pt x="16" y="4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4" y="60"/>
                    <a:pt x="11" y="60"/>
                  </a:cubicBezTo>
                  <a:cubicBezTo>
                    <a:pt x="3" y="60"/>
                    <a:pt x="0" y="54"/>
                    <a:pt x="0" y="4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8"/>
            <p:cNvSpPr>
              <a:spLocks/>
            </p:cNvSpPr>
            <p:nvPr userDrawn="1"/>
          </p:nvSpPr>
          <p:spPr bwMode="auto">
            <a:xfrm>
              <a:off x="2508251" y="7005638"/>
              <a:ext cx="52388" cy="182563"/>
            </a:xfrm>
            <a:custGeom>
              <a:avLst/>
              <a:gdLst>
                <a:gd name="T0" fmla="*/ 0 w 18"/>
                <a:gd name="T1" fmla="*/ 0 h 60"/>
                <a:gd name="T2" fmla="*/ 13 w 18"/>
                <a:gd name="T3" fmla="*/ 0 h 60"/>
                <a:gd name="T4" fmla="*/ 13 w 18"/>
                <a:gd name="T5" fmla="*/ 46 h 60"/>
                <a:gd name="T6" fmla="*/ 15 w 18"/>
                <a:gd name="T7" fmla="*/ 50 h 60"/>
                <a:gd name="T8" fmla="*/ 17 w 18"/>
                <a:gd name="T9" fmla="*/ 49 h 60"/>
                <a:gd name="T10" fmla="*/ 18 w 18"/>
                <a:gd name="T11" fmla="*/ 59 h 60"/>
                <a:gd name="T12" fmla="*/ 12 w 18"/>
                <a:gd name="T13" fmla="*/ 60 h 60"/>
                <a:gd name="T14" fmla="*/ 0 w 18"/>
                <a:gd name="T15" fmla="*/ 46 h 60"/>
                <a:gd name="T16" fmla="*/ 0 w 1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9"/>
                    <a:pt x="14" y="50"/>
                    <a:pt x="15" y="50"/>
                  </a:cubicBezTo>
                  <a:cubicBezTo>
                    <a:pt x="16" y="50"/>
                    <a:pt x="16" y="50"/>
                    <a:pt x="17" y="4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59"/>
                    <a:pt x="15" y="60"/>
                    <a:pt x="12" y="60"/>
                  </a:cubicBezTo>
                  <a:cubicBezTo>
                    <a:pt x="3" y="60"/>
                    <a:pt x="0" y="54"/>
                    <a:pt x="0" y="4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Oval 19"/>
            <p:cNvSpPr>
              <a:spLocks noChangeArrowheads="1"/>
            </p:cNvSpPr>
            <p:nvPr userDrawn="1"/>
          </p:nvSpPr>
          <p:spPr bwMode="auto">
            <a:xfrm>
              <a:off x="2581276" y="7138988"/>
              <a:ext cx="44450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0"/>
            <p:cNvSpPr>
              <a:spLocks noEditPoints="1"/>
            </p:cNvSpPr>
            <p:nvPr userDrawn="1"/>
          </p:nvSpPr>
          <p:spPr bwMode="auto">
            <a:xfrm>
              <a:off x="2646363" y="7054851"/>
              <a:ext cx="122238" cy="180975"/>
            </a:xfrm>
            <a:custGeom>
              <a:avLst/>
              <a:gdLst>
                <a:gd name="T0" fmla="*/ 6 w 41"/>
                <a:gd name="T1" fmla="*/ 41 h 60"/>
                <a:gd name="T2" fmla="*/ 6 w 41"/>
                <a:gd name="T3" fmla="*/ 41 h 60"/>
                <a:gd name="T4" fmla="*/ 3 w 41"/>
                <a:gd name="T5" fmla="*/ 34 h 60"/>
                <a:gd name="T6" fmla="*/ 7 w 41"/>
                <a:gd name="T7" fmla="*/ 26 h 60"/>
                <a:gd name="T8" fmla="*/ 7 w 41"/>
                <a:gd name="T9" fmla="*/ 26 h 60"/>
                <a:gd name="T10" fmla="*/ 2 w 41"/>
                <a:gd name="T11" fmla="*/ 15 h 60"/>
                <a:gd name="T12" fmla="*/ 19 w 41"/>
                <a:gd name="T13" fmla="*/ 0 h 60"/>
                <a:gd name="T14" fmla="*/ 25 w 41"/>
                <a:gd name="T15" fmla="*/ 1 h 60"/>
                <a:gd name="T16" fmla="*/ 41 w 41"/>
                <a:gd name="T17" fmla="*/ 1 h 60"/>
                <a:gd name="T18" fmla="*/ 41 w 41"/>
                <a:gd name="T19" fmla="*/ 10 h 60"/>
                <a:gd name="T20" fmla="*/ 34 w 41"/>
                <a:gd name="T21" fmla="*/ 10 h 60"/>
                <a:gd name="T22" fmla="*/ 35 w 41"/>
                <a:gd name="T23" fmla="*/ 15 h 60"/>
                <a:gd name="T24" fmla="*/ 19 w 41"/>
                <a:gd name="T25" fmla="*/ 29 h 60"/>
                <a:gd name="T26" fmla="*/ 14 w 41"/>
                <a:gd name="T27" fmla="*/ 28 h 60"/>
                <a:gd name="T28" fmla="*/ 12 w 41"/>
                <a:gd name="T29" fmla="*/ 32 h 60"/>
                <a:gd name="T30" fmla="*/ 19 w 41"/>
                <a:gd name="T31" fmla="*/ 35 h 60"/>
                <a:gd name="T32" fmla="*/ 25 w 41"/>
                <a:gd name="T33" fmla="*/ 35 h 60"/>
                <a:gd name="T34" fmla="*/ 41 w 41"/>
                <a:gd name="T35" fmla="*/ 45 h 60"/>
                <a:gd name="T36" fmla="*/ 18 w 41"/>
                <a:gd name="T37" fmla="*/ 60 h 60"/>
                <a:gd name="T38" fmla="*/ 0 w 41"/>
                <a:gd name="T39" fmla="*/ 50 h 60"/>
                <a:gd name="T40" fmla="*/ 6 w 41"/>
                <a:gd name="T41" fmla="*/ 41 h 60"/>
                <a:gd name="T42" fmla="*/ 20 w 41"/>
                <a:gd name="T43" fmla="*/ 52 h 60"/>
                <a:gd name="T44" fmla="*/ 29 w 41"/>
                <a:gd name="T45" fmla="*/ 47 h 60"/>
                <a:gd name="T46" fmla="*/ 23 w 41"/>
                <a:gd name="T47" fmla="*/ 44 h 60"/>
                <a:gd name="T48" fmla="*/ 19 w 41"/>
                <a:gd name="T49" fmla="*/ 44 h 60"/>
                <a:gd name="T50" fmla="*/ 13 w 41"/>
                <a:gd name="T51" fmla="*/ 44 h 60"/>
                <a:gd name="T52" fmla="*/ 11 w 41"/>
                <a:gd name="T53" fmla="*/ 48 h 60"/>
                <a:gd name="T54" fmla="*/ 20 w 41"/>
                <a:gd name="T55" fmla="*/ 52 h 60"/>
                <a:gd name="T56" fmla="*/ 25 w 41"/>
                <a:gd name="T57" fmla="*/ 15 h 60"/>
                <a:gd name="T58" fmla="*/ 19 w 41"/>
                <a:gd name="T59" fmla="*/ 8 h 60"/>
                <a:gd name="T60" fmla="*/ 13 w 41"/>
                <a:gd name="T61" fmla="*/ 15 h 60"/>
                <a:gd name="T62" fmla="*/ 19 w 41"/>
                <a:gd name="T63" fmla="*/ 22 h 60"/>
                <a:gd name="T64" fmla="*/ 25 w 41"/>
                <a:gd name="T6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60">
                  <a:moveTo>
                    <a:pt x="6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4" y="39"/>
                    <a:pt x="3" y="37"/>
                    <a:pt x="3" y="34"/>
                  </a:cubicBezTo>
                  <a:cubicBezTo>
                    <a:pt x="3" y="31"/>
                    <a:pt x="5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4" y="24"/>
                    <a:pt x="2" y="20"/>
                    <a:pt x="2" y="15"/>
                  </a:cubicBezTo>
                  <a:cubicBezTo>
                    <a:pt x="2" y="5"/>
                    <a:pt x="10" y="0"/>
                    <a:pt x="19" y="0"/>
                  </a:cubicBezTo>
                  <a:cubicBezTo>
                    <a:pt x="21" y="0"/>
                    <a:pt x="23" y="0"/>
                    <a:pt x="25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1"/>
                    <a:pt x="35" y="13"/>
                    <a:pt x="35" y="15"/>
                  </a:cubicBezTo>
                  <a:cubicBezTo>
                    <a:pt x="35" y="25"/>
                    <a:pt x="28" y="29"/>
                    <a:pt x="19" y="29"/>
                  </a:cubicBezTo>
                  <a:cubicBezTo>
                    <a:pt x="17" y="29"/>
                    <a:pt x="16" y="29"/>
                    <a:pt x="14" y="28"/>
                  </a:cubicBezTo>
                  <a:cubicBezTo>
                    <a:pt x="13" y="29"/>
                    <a:pt x="12" y="30"/>
                    <a:pt x="12" y="32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36" y="35"/>
                    <a:pt x="41" y="38"/>
                    <a:pt x="41" y="45"/>
                  </a:cubicBezTo>
                  <a:cubicBezTo>
                    <a:pt x="41" y="54"/>
                    <a:pt x="32" y="60"/>
                    <a:pt x="18" y="60"/>
                  </a:cubicBezTo>
                  <a:cubicBezTo>
                    <a:pt x="8" y="60"/>
                    <a:pt x="0" y="57"/>
                    <a:pt x="0" y="50"/>
                  </a:cubicBezTo>
                  <a:cubicBezTo>
                    <a:pt x="0" y="46"/>
                    <a:pt x="3" y="43"/>
                    <a:pt x="6" y="41"/>
                  </a:cubicBezTo>
                  <a:close/>
                  <a:moveTo>
                    <a:pt x="20" y="52"/>
                  </a:moveTo>
                  <a:cubicBezTo>
                    <a:pt x="25" y="52"/>
                    <a:pt x="29" y="50"/>
                    <a:pt x="29" y="47"/>
                  </a:cubicBezTo>
                  <a:cubicBezTo>
                    <a:pt x="29" y="45"/>
                    <a:pt x="27" y="44"/>
                    <a:pt x="2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6" y="44"/>
                    <a:pt x="14" y="44"/>
                    <a:pt x="13" y="44"/>
                  </a:cubicBezTo>
                  <a:cubicBezTo>
                    <a:pt x="11" y="45"/>
                    <a:pt x="11" y="46"/>
                    <a:pt x="11" y="48"/>
                  </a:cubicBezTo>
                  <a:cubicBezTo>
                    <a:pt x="11" y="51"/>
                    <a:pt x="14" y="52"/>
                    <a:pt x="20" y="52"/>
                  </a:cubicBezTo>
                  <a:close/>
                  <a:moveTo>
                    <a:pt x="25" y="15"/>
                  </a:moveTo>
                  <a:cubicBezTo>
                    <a:pt x="25" y="11"/>
                    <a:pt x="22" y="8"/>
                    <a:pt x="19" y="8"/>
                  </a:cubicBezTo>
                  <a:cubicBezTo>
                    <a:pt x="16" y="8"/>
                    <a:pt x="13" y="10"/>
                    <a:pt x="13" y="15"/>
                  </a:cubicBezTo>
                  <a:cubicBezTo>
                    <a:pt x="13" y="19"/>
                    <a:pt x="16" y="22"/>
                    <a:pt x="19" y="22"/>
                  </a:cubicBezTo>
                  <a:cubicBezTo>
                    <a:pt x="22" y="22"/>
                    <a:pt x="25" y="19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1"/>
            <p:cNvSpPr>
              <a:spLocks noEditPoints="1"/>
            </p:cNvSpPr>
            <p:nvPr userDrawn="1"/>
          </p:nvSpPr>
          <p:spPr bwMode="auto">
            <a:xfrm>
              <a:off x="2779713" y="7054851"/>
              <a:ext cx="119063" cy="133350"/>
            </a:xfrm>
            <a:custGeom>
              <a:avLst/>
              <a:gdLst>
                <a:gd name="T0" fmla="*/ 20 w 40"/>
                <a:gd name="T1" fmla="*/ 0 h 44"/>
                <a:gd name="T2" fmla="*/ 40 w 40"/>
                <a:gd name="T3" fmla="*/ 22 h 44"/>
                <a:gd name="T4" fmla="*/ 20 w 40"/>
                <a:gd name="T5" fmla="*/ 44 h 44"/>
                <a:gd name="T6" fmla="*/ 0 w 40"/>
                <a:gd name="T7" fmla="*/ 22 h 44"/>
                <a:gd name="T8" fmla="*/ 20 w 40"/>
                <a:gd name="T9" fmla="*/ 0 h 44"/>
                <a:gd name="T10" fmla="*/ 20 w 40"/>
                <a:gd name="T11" fmla="*/ 34 h 44"/>
                <a:gd name="T12" fmla="*/ 28 w 40"/>
                <a:gd name="T13" fmla="*/ 22 h 44"/>
                <a:gd name="T14" fmla="*/ 20 w 40"/>
                <a:gd name="T15" fmla="*/ 10 h 44"/>
                <a:gd name="T16" fmla="*/ 12 w 40"/>
                <a:gd name="T17" fmla="*/ 22 h 44"/>
                <a:gd name="T18" fmla="*/ 20 w 40"/>
                <a:gd name="T1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4">
                  <a:moveTo>
                    <a:pt x="20" y="0"/>
                  </a:moveTo>
                  <a:cubicBezTo>
                    <a:pt x="30" y="0"/>
                    <a:pt x="40" y="8"/>
                    <a:pt x="40" y="22"/>
                  </a:cubicBezTo>
                  <a:cubicBezTo>
                    <a:pt x="40" y="36"/>
                    <a:pt x="30" y="44"/>
                    <a:pt x="20" y="44"/>
                  </a:cubicBezTo>
                  <a:cubicBezTo>
                    <a:pt x="9" y="44"/>
                    <a:pt x="0" y="36"/>
                    <a:pt x="0" y="22"/>
                  </a:cubicBezTo>
                  <a:cubicBezTo>
                    <a:pt x="0" y="8"/>
                    <a:pt x="9" y="0"/>
                    <a:pt x="20" y="0"/>
                  </a:cubicBezTo>
                  <a:close/>
                  <a:moveTo>
                    <a:pt x="20" y="34"/>
                  </a:moveTo>
                  <a:cubicBezTo>
                    <a:pt x="25" y="34"/>
                    <a:pt x="28" y="29"/>
                    <a:pt x="28" y="22"/>
                  </a:cubicBezTo>
                  <a:cubicBezTo>
                    <a:pt x="28" y="14"/>
                    <a:pt x="25" y="10"/>
                    <a:pt x="20" y="10"/>
                  </a:cubicBezTo>
                  <a:cubicBezTo>
                    <a:pt x="15" y="10"/>
                    <a:pt x="12" y="14"/>
                    <a:pt x="12" y="22"/>
                  </a:cubicBezTo>
                  <a:cubicBezTo>
                    <a:pt x="12" y="29"/>
                    <a:pt x="15" y="34"/>
                    <a:pt x="2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22"/>
            <p:cNvSpPr>
              <a:spLocks/>
            </p:cNvSpPr>
            <p:nvPr userDrawn="1"/>
          </p:nvSpPr>
          <p:spPr bwMode="auto">
            <a:xfrm>
              <a:off x="2908301" y="7058026"/>
              <a:ext cx="123825" cy="127000"/>
            </a:xfrm>
            <a:custGeom>
              <a:avLst/>
              <a:gdLst>
                <a:gd name="T0" fmla="*/ 0 w 42"/>
                <a:gd name="T1" fmla="*/ 0 h 42"/>
                <a:gd name="T2" fmla="*/ 12 w 42"/>
                <a:gd name="T3" fmla="*/ 0 h 42"/>
                <a:gd name="T4" fmla="*/ 17 w 42"/>
                <a:gd name="T5" fmla="*/ 20 h 42"/>
                <a:gd name="T6" fmla="*/ 21 w 42"/>
                <a:gd name="T7" fmla="*/ 32 h 42"/>
                <a:gd name="T8" fmla="*/ 21 w 42"/>
                <a:gd name="T9" fmla="*/ 32 h 42"/>
                <a:gd name="T10" fmla="*/ 24 w 42"/>
                <a:gd name="T11" fmla="*/ 20 h 42"/>
                <a:gd name="T12" fmla="*/ 30 w 42"/>
                <a:gd name="T13" fmla="*/ 0 h 42"/>
                <a:gd name="T14" fmla="*/ 42 w 42"/>
                <a:gd name="T15" fmla="*/ 0 h 42"/>
                <a:gd name="T16" fmla="*/ 28 w 42"/>
                <a:gd name="T17" fmla="*/ 42 h 42"/>
                <a:gd name="T18" fmla="*/ 14 w 42"/>
                <a:gd name="T19" fmla="*/ 42 h 42"/>
                <a:gd name="T20" fmla="*/ 0 w 42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4"/>
                    <a:pt x="20" y="28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8"/>
                    <a:pt x="23" y="24"/>
                    <a:pt x="24" y="2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14" y="42"/>
                    <a:pt x="14" y="42"/>
                    <a:pt x="14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Oval 23"/>
            <p:cNvSpPr>
              <a:spLocks noChangeArrowheads="1"/>
            </p:cNvSpPr>
            <p:nvPr userDrawn="1"/>
          </p:nvSpPr>
          <p:spPr bwMode="auto">
            <a:xfrm>
              <a:off x="3038476" y="7138988"/>
              <a:ext cx="44450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4"/>
            <p:cNvSpPr>
              <a:spLocks/>
            </p:cNvSpPr>
            <p:nvPr userDrawn="1"/>
          </p:nvSpPr>
          <p:spPr bwMode="auto">
            <a:xfrm>
              <a:off x="3109913" y="7058026"/>
              <a:ext cx="109538" cy="130175"/>
            </a:xfrm>
            <a:custGeom>
              <a:avLst/>
              <a:gdLst>
                <a:gd name="T0" fmla="*/ 0 w 37"/>
                <a:gd name="T1" fmla="*/ 0 h 43"/>
                <a:gd name="T2" fmla="*/ 12 w 37"/>
                <a:gd name="T3" fmla="*/ 0 h 43"/>
                <a:gd name="T4" fmla="*/ 12 w 37"/>
                <a:gd name="T5" fmla="*/ 24 h 43"/>
                <a:gd name="T6" fmla="*/ 17 w 37"/>
                <a:gd name="T7" fmla="*/ 32 h 43"/>
                <a:gd name="T8" fmla="*/ 25 w 37"/>
                <a:gd name="T9" fmla="*/ 27 h 43"/>
                <a:gd name="T10" fmla="*/ 25 w 37"/>
                <a:gd name="T11" fmla="*/ 0 h 43"/>
                <a:gd name="T12" fmla="*/ 37 w 37"/>
                <a:gd name="T13" fmla="*/ 0 h 43"/>
                <a:gd name="T14" fmla="*/ 37 w 37"/>
                <a:gd name="T15" fmla="*/ 42 h 43"/>
                <a:gd name="T16" fmla="*/ 27 w 37"/>
                <a:gd name="T17" fmla="*/ 42 h 43"/>
                <a:gd name="T18" fmla="*/ 26 w 37"/>
                <a:gd name="T19" fmla="*/ 36 h 43"/>
                <a:gd name="T20" fmla="*/ 26 w 37"/>
                <a:gd name="T21" fmla="*/ 36 h 43"/>
                <a:gd name="T22" fmla="*/ 13 w 37"/>
                <a:gd name="T23" fmla="*/ 43 h 43"/>
                <a:gd name="T24" fmla="*/ 0 w 37"/>
                <a:gd name="T25" fmla="*/ 26 h 43"/>
                <a:gd name="T26" fmla="*/ 0 w 37"/>
                <a:gd name="T2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43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4" y="32"/>
                    <a:pt x="17" y="32"/>
                  </a:cubicBezTo>
                  <a:cubicBezTo>
                    <a:pt x="21" y="32"/>
                    <a:pt x="22" y="31"/>
                    <a:pt x="25" y="2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2" y="40"/>
                    <a:pt x="19" y="43"/>
                    <a:pt x="13" y="43"/>
                  </a:cubicBezTo>
                  <a:cubicBezTo>
                    <a:pt x="4" y="43"/>
                    <a:pt x="0" y="36"/>
                    <a:pt x="0" y="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5"/>
            <p:cNvSpPr>
              <a:spLocks/>
            </p:cNvSpPr>
            <p:nvPr userDrawn="1"/>
          </p:nvSpPr>
          <p:spPr bwMode="auto">
            <a:xfrm>
              <a:off x="3251201" y="7005638"/>
              <a:ext cx="119063" cy="179388"/>
            </a:xfrm>
            <a:custGeom>
              <a:avLst/>
              <a:gdLst>
                <a:gd name="T0" fmla="*/ 0 w 75"/>
                <a:gd name="T1" fmla="*/ 0 h 113"/>
                <a:gd name="T2" fmla="*/ 23 w 75"/>
                <a:gd name="T3" fmla="*/ 0 h 113"/>
                <a:gd name="T4" fmla="*/ 23 w 75"/>
                <a:gd name="T5" fmla="*/ 63 h 113"/>
                <a:gd name="T6" fmla="*/ 23 w 75"/>
                <a:gd name="T7" fmla="*/ 63 h 113"/>
                <a:gd name="T8" fmla="*/ 47 w 75"/>
                <a:gd name="T9" fmla="*/ 33 h 113"/>
                <a:gd name="T10" fmla="*/ 73 w 75"/>
                <a:gd name="T11" fmla="*/ 33 h 113"/>
                <a:gd name="T12" fmla="*/ 45 w 75"/>
                <a:gd name="T13" fmla="*/ 65 h 113"/>
                <a:gd name="T14" fmla="*/ 75 w 75"/>
                <a:gd name="T15" fmla="*/ 113 h 113"/>
                <a:gd name="T16" fmla="*/ 49 w 75"/>
                <a:gd name="T17" fmla="*/ 113 h 113"/>
                <a:gd name="T18" fmla="*/ 32 w 75"/>
                <a:gd name="T19" fmla="*/ 80 h 113"/>
                <a:gd name="T20" fmla="*/ 23 w 75"/>
                <a:gd name="T21" fmla="*/ 92 h 113"/>
                <a:gd name="T22" fmla="*/ 23 w 75"/>
                <a:gd name="T23" fmla="*/ 113 h 113"/>
                <a:gd name="T24" fmla="*/ 0 w 75"/>
                <a:gd name="T25" fmla="*/ 113 h 113"/>
                <a:gd name="T26" fmla="*/ 0 w 75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113">
                  <a:moveTo>
                    <a:pt x="0" y="0"/>
                  </a:moveTo>
                  <a:lnTo>
                    <a:pt x="23" y="0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47" y="33"/>
                  </a:lnTo>
                  <a:lnTo>
                    <a:pt x="73" y="33"/>
                  </a:lnTo>
                  <a:lnTo>
                    <a:pt x="45" y="65"/>
                  </a:lnTo>
                  <a:lnTo>
                    <a:pt x="75" y="113"/>
                  </a:lnTo>
                  <a:lnTo>
                    <a:pt x="49" y="113"/>
                  </a:lnTo>
                  <a:lnTo>
                    <a:pt x="32" y="80"/>
                  </a:lnTo>
                  <a:lnTo>
                    <a:pt x="23" y="92"/>
                  </a:lnTo>
                  <a:lnTo>
                    <a:pt x="23" y="113"/>
                  </a:lnTo>
                  <a:lnTo>
                    <a:pt x="0" y="1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38335AE-689B-491C-B744-2BD98166A982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597900" y="190500"/>
            <a:ext cx="19304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Information Classification: PUBLIC</a:t>
            </a:r>
          </a:p>
        </p:txBody>
      </p:sp>
    </p:spTree>
    <p:extLst>
      <p:ext uri="{BB962C8B-B14F-4D97-AF65-F5344CB8AC3E}">
        <p14:creationId xmlns:p14="http://schemas.microsoft.com/office/powerpoint/2010/main" val="2368784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68463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3174" indent="-363174" algn="l" defTabSz="9684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86876" indent="-302644" algn="l" defTabSz="9684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210579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94812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9043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663274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147506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631738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15970" indent="-242116" algn="l" defTabSz="9684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84231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8463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52695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36927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21158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05390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89622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3853" algn="l" defTabSz="96846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rgbClr val="008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525463" y="6951663"/>
            <a:ext cx="2844801" cy="336550"/>
            <a:chOff x="525463" y="6951663"/>
            <a:chExt cx="2844801" cy="336550"/>
          </a:xfrm>
        </p:grpSpPr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617538" y="7005638"/>
              <a:ext cx="130175" cy="225425"/>
            </a:xfrm>
            <a:custGeom>
              <a:avLst/>
              <a:gdLst>
                <a:gd name="T0" fmla="*/ 0 w 82"/>
                <a:gd name="T1" fmla="*/ 65 h 142"/>
                <a:gd name="T2" fmla="*/ 32 w 82"/>
                <a:gd name="T3" fmla="*/ 71 h 142"/>
                <a:gd name="T4" fmla="*/ 5 w 82"/>
                <a:gd name="T5" fmla="*/ 130 h 142"/>
                <a:gd name="T6" fmla="*/ 30 w 82"/>
                <a:gd name="T7" fmla="*/ 142 h 142"/>
                <a:gd name="T8" fmla="*/ 56 w 82"/>
                <a:gd name="T9" fmla="*/ 80 h 142"/>
                <a:gd name="T10" fmla="*/ 82 w 82"/>
                <a:gd name="T11" fmla="*/ 101 h 142"/>
                <a:gd name="T12" fmla="*/ 76 w 82"/>
                <a:gd name="T13" fmla="*/ 0 h 142"/>
                <a:gd name="T14" fmla="*/ 0 w 82"/>
                <a:gd name="T15" fmla="*/ 6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42">
                  <a:moveTo>
                    <a:pt x="0" y="65"/>
                  </a:moveTo>
                  <a:lnTo>
                    <a:pt x="32" y="71"/>
                  </a:lnTo>
                  <a:lnTo>
                    <a:pt x="5" y="130"/>
                  </a:lnTo>
                  <a:lnTo>
                    <a:pt x="30" y="142"/>
                  </a:lnTo>
                  <a:lnTo>
                    <a:pt x="56" y="80"/>
                  </a:lnTo>
                  <a:lnTo>
                    <a:pt x="82" y="101"/>
                  </a:lnTo>
                  <a:lnTo>
                    <a:pt x="76" y="0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" name="Freeform 6"/>
            <p:cNvSpPr>
              <a:spLocks noEditPoints="1"/>
            </p:cNvSpPr>
            <p:nvPr userDrawn="1"/>
          </p:nvSpPr>
          <p:spPr bwMode="auto">
            <a:xfrm>
              <a:off x="525463" y="6951663"/>
              <a:ext cx="328613" cy="336550"/>
            </a:xfrm>
            <a:custGeom>
              <a:avLst/>
              <a:gdLst>
                <a:gd name="T0" fmla="*/ 56 w 111"/>
                <a:gd name="T1" fmla="*/ 111 h 111"/>
                <a:gd name="T2" fmla="*/ 0 w 111"/>
                <a:gd name="T3" fmla="*/ 55 h 111"/>
                <a:gd name="T4" fmla="*/ 56 w 111"/>
                <a:gd name="T5" fmla="*/ 0 h 111"/>
                <a:gd name="T6" fmla="*/ 111 w 111"/>
                <a:gd name="T7" fmla="*/ 55 h 111"/>
                <a:gd name="T8" fmla="*/ 56 w 111"/>
                <a:gd name="T9" fmla="*/ 111 h 111"/>
                <a:gd name="T10" fmla="*/ 56 w 111"/>
                <a:gd name="T11" fmla="*/ 6 h 111"/>
                <a:gd name="T12" fmla="*/ 6 w 111"/>
                <a:gd name="T13" fmla="*/ 55 h 111"/>
                <a:gd name="T14" fmla="*/ 56 w 111"/>
                <a:gd name="T15" fmla="*/ 105 h 111"/>
                <a:gd name="T16" fmla="*/ 105 w 111"/>
                <a:gd name="T17" fmla="*/ 55 h 111"/>
                <a:gd name="T18" fmla="*/ 56 w 111"/>
                <a:gd name="T19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56" y="111"/>
                  </a:moveTo>
                  <a:cubicBezTo>
                    <a:pt x="25" y="111"/>
                    <a:pt x="0" y="86"/>
                    <a:pt x="0" y="55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6" y="0"/>
                    <a:pt x="111" y="25"/>
                    <a:pt x="111" y="55"/>
                  </a:cubicBezTo>
                  <a:cubicBezTo>
                    <a:pt x="111" y="86"/>
                    <a:pt x="86" y="111"/>
                    <a:pt x="56" y="111"/>
                  </a:cubicBezTo>
                  <a:close/>
                  <a:moveTo>
                    <a:pt x="56" y="6"/>
                  </a:moveTo>
                  <a:cubicBezTo>
                    <a:pt x="28" y="6"/>
                    <a:pt x="6" y="28"/>
                    <a:pt x="6" y="55"/>
                  </a:cubicBezTo>
                  <a:cubicBezTo>
                    <a:pt x="6" y="83"/>
                    <a:pt x="28" y="105"/>
                    <a:pt x="56" y="105"/>
                  </a:cubicBezTo>
                  <a:cubicBezTo>
                    <a:pt x="83" y="105"/>
                    <a:pt x="105" y="83"/>
                    <a:pt x="105" y="55"/>
                  </a:cubicBezTo>
                  <a:cubicBezTo>
                    <a:pt x="105" y="28"/>
                    <a:pt x="83" y="6"/>
                    <a:pt x="56" y="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7"/>
            <p:cNvSpPr>
              <a:spLocks/>
            </p:cNvSpPr>
            <p:nvPr userDrawn="1"/>
          </p:nvSpPr>
          <p:spPr bwMode="auto">
            <a:xfrm>
              <a:off x="973138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8"/>
            <p:cNvSpPr>
              <a:spLocks/>
            </p:cNvSpPr>
            <p:nvPr userDrawn="1"/>
          </p:nvSpPr>
          <p:spPr bwMode="auto">
            <a:xfrm>
              <a:off x="1168401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1363663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0"/>
            <p:cNvSpPr>
              <a:spLocks noChangeArrowheads="1"/>
            </p:cNvSpPr>
            <p:nvPr userDrawn="1"/>
          </p:nvSpPr>
          <p:spPr bwMode="auto">
            <a:xfrm>
              <a:off x="1558926" y="7138988"/>
              <a:ext cx="42863" cy="492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auto">
            <a:xfrm>
              <a:off x="1622426" y="7054851"/>
              <a:ext cx="103188" cy="133350"/>
            </a:xfrm>
            <a:custGeom>
              <a:avLst/>
              <a:gdLst>
                <a:gd name="T0" fmla="*/ 22 w 35"/>
                <a:gd name="T1" fmla="*/ 0 h 44"/>
                <a:gd name="T2" fmla="*/ 34 w 35"/>
                <a:gd name="T3" fmla="*/ 5 h 44"/>
                <a:gd name="T4" fmla="*/ 29 w 35"/>
                <a:gd name="T5" fmla="*/ 12 h 44"/>
                <a:gd name="T6" fmla="*/ 23 w 35"/>
                <a:gd name="T7" fmla="*/ 10 h 44"/>
                <a:gd name="T8" fmla="*/ 13 w 35"/>
                <a:gd name="T9" fmla="*/ 22 h 44"/>
                <a:gd name="T10" fmla="*/ 22 w 35"/>
                <a:gd name="T11" fmla="*/ 34 h 44"/>
                <a:gd name="T12" fmla="*/ 30 w 35"/>
                <a:gd name="T13" fmla="*/ 30 h 44"/>
                <a:gd name="T14" fmla="*/ 35 w 35"/>
                <a:gd name="T15" fmla="*/ 38 h 44"/>
                <a:gd name="T16" fmla="*/ 21 w 35"/>
                <a:gd name="T17" fmla="*/ 44 h 44"/>
                <a:gd name="T18" fmla="*/ 0 w 35"/>
                <a:gd name="T19" fmla="*/ 22 h 44"/>
                <a:gd name="T20" fmla="*/ 22 w 35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4">
                  <a:moveTo>
                    <a:pt x="22" y="0"/>
                  </a:moveTo>
                  <a:cubicBezTo>
                    <a:pt x="27" y="0"/>
                    <a:pt x="31" y="2"/>
                    <a:pt x="34" y="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6" y="11"/>
                    <a:pt x="25" y="10"/>
                    <a:pt x="23" y="10"/>
                  </a:cubicBezTo>
                  <a:cubicBezTo>
                    <a:pt x="17" y="10"/>
                    <a:pt x="13" y="14"/>
                    <a:pt x="13" y="22"/>
                  </a:cubicBezTo>
                  <a:cubicBezTo>
                    <a:pt x="13" y="29"/>
                    <a:pt x="17" y="34"/>
                    <a:pt x="22" y="34"/>
                  </a:cubicBezTo>
                  <a:cubicBezTo>
                    <a:pt x="25" y="34"/>
                    <a:pt x="28" y="32"/>
                    <a:pt x="30" y="30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1" y="42"/>
                    <a:pt x="25" y="44"/>
                    <a:pt x="21" y="44"/>
                  </a:cubicBezTo>
                  <a:cubicBezTo>
                    <a:pt x="9" y="44"/>
                    <a:pt x="0" y="36"/>
                    <a:pt x="0" y="22"/>
                  </a:cubicBezTo>
                  <a:cubicBezTo>
                    <a:pt x="0" y="8"/>
                    <a:pt x="10" y="0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auto">
            <a:xfrm>
              <a:off x="1735138" y="7054851"/>
              <a:ext cx="120650" cy="133350"/>
            </a:xfrm>
            <a:custGeom>
              <a:avLst/>
              <a:gdLst>
                <a:gd name="T0" fmla="*/ 20 w 41"/>
                <a:gd name="T1" fmla="*/ 0 h 44"/>
                <a:gd name="T2" fmla="*/ 41 w 41"/>
                <a:gd name="T3" fmla="*/ 22 h 44"/>
                <a:gd name="T4" fmla="*/ 20 w 41"/>
                <a:gd name="T5" fmla="*/ 44 h 44"/>
                <a:gd name="T6" fmla="*/ 0 w 41"/>
                <a:gd name="T7" fmla="*/ 22 h 44"/>
                <a:gd name="T8" fmla="*/ 20 w 41"/>
                <a:gd name="T9" fmla="*/ 0 h 44"/>
                <a:gd name="T10" fmla="*/ 20 w 41"/>
                <a:gd name="T11" fmla="*/ 34 h 44"/>
                <a:gd name="T12" fmla="*/ 28 w 41"/>
                <a:gd name="T13" fmla="*/ 22 h 44"/>
                <a:gd name="T14" fmla="*/ 20 w 41"/>
                <a:gd name="T15" fmla="*/ 10 h 44"/>
                <a:gd name="T16" fmla="*/ 13 w 41"/>
                <a:gd name="T17" fmla="*/ 22 h 44"/>
                <a:gd name="T18" fmla="*/ 20 w 41"/>
                <a:gd name="T1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4">
                  <a:moveTo>
                    <a:pt x="20" y="0"/>
                  </a:moveTo>
                  <a:cubicBezTo>
                    <a:pt x="31" y="0"/>
                    <a:pt x="41" y="8"/>
                    <a:pt x="41" y="22"/>
                  </a:cubicBezTo>
                  <a:cubicBezTo>
                    <a:pt x="41" y="36"/>
                    <a:pt x="31" y="44"/>
                    <a:pt x="20" y="44"/>
                  </a:cubicBezTo>
                  <a:cubicBezTo>
                    <a:pt x="10" y="44"/>
                    <a:pt x="0" y="36"/>
                    <a:pt x="0" y="22"/>
                  </a:cubicBezTo>
                  <a:cubicBezTo>
                    <a:pt x="0" y="8"/>
                    <a:pt x="10" y="0"/>
                    <a:pt x="20" y="0"/>
                  </a:cubicBezTo>
                  <a:close/>
                  <a:moveTo>
                    <a:pt x="20" y="34"/>
                  </a:moveTo>
                  <a:cubicBezTo>
                    <a:pt x="25" y="34"/>
                    <a:pt x="28" y="29"/>
                    <a:pt x="28" y="22"/>
                  </a:cubicBezTo>
                  <a:cubicBezTo>
                    <a:pt x="28" y="14"/>
                    <a:pt x="25" y="10"/>
                    <a:pt x="20" y="10"/>
                  </a:cubicBezTo>
                  <a:cubicBezTo>
                    <a:pt x="15" y="10"/>
                    <a:pt x="13" y="14"/>
                    <a:pt x="13" y="22"/>
                  </a:cubicBezTo>
                  <a:cubicBezTo>
                    <a:pt x="13" y="29"/>
                    <a:pt x="15" y="34"/>
                    <a:pt x="20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auto">
            <a:xfrm>
              <a:off x="1879601" y="7054851"/>
              <a:ext cx="82550" cy="130175"/>
            </a:xfrm>
            <a:custGeom>
              <a:avLst/>
              <a:gdLst>
                <a:gd name="T0" fmla="*/ 0 w 28"/>
                <a:gd name="T1" fmla="*/ 1 h 43"/>
                <a:gd name="T2" fmla="*/ 10 w 28"/>
                <a:gd name="T3" fmla="*/ 1 h 43"/>
                <a:gd name="T4" fmla="*/ 11 w 28"/>
                <a:gd name="T5" fmla="*/ 8 h 43"/>
                <a:gd name="T6" fmla="*/ 11 w 28"/>
                <a:gd name="T7" fmla="*/ 8 h 43"/>
                <a:gd name="T8" fmla="*/ 23 w 28"/>
                <a:gd name="T9" fmla="*/ 0 h 43"/>
                <a:gd name="T10" fmla="*/ 28 w 28"/>
                <a:gd name="T11" fmla="*/ 1 h 43"/>
                <a:gd name="T12" fmla="*/ 26 w 28"/>
                <a:gd name="T13" fmla="*/ 11 h 43"/>
                <a:gd name="T14" fmla="*/ 21 w 28"/>
                <a:gd name="T15" fmla="*/ 11 h 43"/>
                <a:gd name="T16" fmla="*/ 12 w 28"/>
                <a:gd name="T17" fmla="*/ 18 h 43"/>
                <a:gd name="T18" fmla="*/ 12 w 28"/>
                <a:gd name="T19" fmla="*/ 43 h 43"/>
                <a:gd name="T20" fmla="*/ 0 w 28"/>
                <a:gd name="T21" fmla="*/ 43 h 43"/>
                <a:gd name="T22" fmla="*/ 0 w 28"/>
                <a:gd name="T23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43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3"/>
                    <a:pt x="19" y="0"/>
                    <a:pt x="23" y="0"/>
                  </a:cubicBezTo>
                  <a:cubicBezTo>
                    <a:pt x="25" y="0"/>
                    <a:pt x="27" y="0"/>
                    <a:pt x="28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11"/>
                    <a:pt x="23" y="11"/>
                    <a:pt x="21" y="11"/>
                  </a:cubicBezTo>
                  <a:cubicBezTo>
                    <a:pt x="18" y="11"/>
                    <a:pt x="14" y="13"/>
                    <a:pt x="12" y="18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auto">
            <a:xfrm>
              <a:off x="1978026" y="7054851"/>
              <a:ext cx="112713" cy="130175"/>
            </a:xfrm>
            <a:custGeom>
              <a:avLst/>
              <a:gdLst>
                <a:gd name="T0" fmla="*/ 0 w 38"/>
                <a:gd name="T1" fmla="*/ 1 h 43"/>
                <a:gd name="T2" fmla="*/ 10 w 38"/>
                <a:gd name="T3" fmla="*/ 1 h 43"/>
                <a:gd name="T4" fmla="*/ 11 w 38"/>
                <a:gd name="T5" fmla="*/ 6 h 43"/>
                <a:gd name="T6" fmla="*/ 12 w 38"/>
                <a:gd name="T7" fmla="*/ 6 h 43"/>
                <a:gd name="T8" fmla="*/ 25 w 38"/>
                <a:gd name="T9" fmla="*/ 0 h 43"/>
                <a:gd name="T10" fmla="*/ 38 w 38"/>
                <a:gd name="T11" fmla="*/ 17 h 43"/>
                <a:gd name="T12" fmla="*/ 38 w 38"/>
                <a:gd name="T13" fmla="*/ 43 h 43"/>
                <a:gd name="T14" fmla="*/ 26 w 38"/>
                <a:gd name="T15" fmla="*/ 43 h 43"/>
                <a:gd name="T16" fmla="*/ 26 w 38"/>
                <a:gd name="T17" fmla="*/ 18 h 43"/>
                <a:gd name="T18" fmla="*/ 20 w 38"/>
                <a:gd name="T19" fmla="*/ 10 h 43"/>
                <a:gd name="T20" fmla="*/ 13 w 38"/>
                <a:gd name="T21" fmla="*/ 14 h 43"/>
                <a:gd name="T22" fmla="*/ 13 w 38"/>
                <a:gd name="T23" fmla="*/ 43 h 43"/>
                <a:gd name="T24" fmla="*/ 0 w 38"/>
                <a:gd name="T25" fmla="*/ 43 h 43"/>
                <a:gd name="T26" fmla="*/ 0 w 38"/>
                <a:gd name="T27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3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5" y="3"/>
                    <a:pt x="19" y="0"/>
                    <a:pt x="25" y="0"/>
                  </a:cubicBezTo>
                  <a:cubicBezTo>
                    <a:pt x="34" y="0"/>
                    <a:pt x="38" y="6"/>
                    <a:pt x="38" y="17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2"/>
                    <a:pt x="24" y="10"/>
                    <a:pt x="20" y="10"/>
                  </a:cubicBezTo>
                  <a:cubicBezTo>
                    <a:pt x="17" y="10"/>
                    <a:pt x="15" y="12"/>
                    <a:pt x="13" y="1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auto">
            <a:xfrm>
              <a:off x="2108201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6"/>
            <p:cNvSpPr>
              <a:spLocks noEditPoints="1"/>
            </p:cNvSpPr>
            <p:nvPr userDrawn="1"/>
          </p:nvSpPr>
          <p:spPr bwMode="auto">
            <a:xfrm>
              <a:off x="2303463" y="7054851"/>
              <a:ext cx="106363" cy="133350"/>
            </a:xfrm>
            <a:custGeom>
              <a:avLst/>
              <a:gdLst>
                <a:gd name="T0" fmla="*/ 23 w 36"/>
                <a:gd name="T1" fmla="*/ 16 h 44"/>
                <a:gd name="T2" fmla="*/ 17 w 36"/>
                <a:gd name="T3" fmla="*/ 10 h 44"/>
                <a:gd name="T4" fmla="*/ 6 w 36"/>
                <a:gd name="T5" fmla="*/ 13 h 44"/>
                <a:gd name="T6" fmla="*/ 1 w 36"/>
                <a:gd name="T7" fmla="*/ 5 h 44"/>
                <a:gd name="T8" fmla="*/ 19 w 36"/>
                <a:gd name="T9" fmla="*/ 0 h 44"/>
                <a:gd name="T10" fmla="*/ 36 w 36"/>
                <a:gd name="T11" fmla="*/ 19 h 44"/>
                <a:gd name="T12" fmla="*/ 36 w 36"/>
                <a:gd name="T13" fmla="*/ 43 h 44"/>
                <a:gd name="T14" fmla="*/ 26 w 36"/>
                <a:gd name="T15" fmla="*/ 43 h 44"/>
                <a:gd name="T16" fmla="*/ 25 w 36"/>
                <a:gd name="T17" fmla="*/ 38 h 44"/>
                <a:gd name="T18" fmla="*/ 24 w 36"/>
                <a:gd name="T19" fmla="*/ 38 h 44"/>
                <a:gd name="T20" fmla="*/ 12 w 36"/>
                <a:gd name="T21" fmla="*/ 44 h 44"/>
                <a:gd name="T22" fmla="*/ 0 w 36"/>
                <a:gd name="T23" fmla="*/ 31 h 44"/>
                <a:gd name="T24" fmla="*/ 23 w 36"/>
                <a:gd name="T25" fmla="*/ 16 h 44"/>
                <a:gd name="T26" fmla="*/ 16 w 36"/>
                <a:gd name="T27" fmla="*/ 34 h 44"/>
                <a:gd name="T28" fmla="*/ 23 w 36"/>
                <a:gd name="T29" fmla="*/ 30 h 44"/>
                <a:gd name="T30" fmla="*/ 23 w 36"/>
                <a:gd name="T31" fmla="*/ 23 h 44"/>
                <a:gd name="T32" fmla="*/ 12 w 36"/>
                <a:gd name="T33" fmla="*/ 30 h 44"/>
                <a:gd name="T34" fmla="*/ 16 w 36"/>
                <a:gd name="T35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4">
                  <a:moveTo>
                    <a:pt x="23" y="16"/>
                  </a:moveTo>
                  <a:cubicBezTo>
                    <a:pt x="23" y="12"/>
                    <a:pt x="21" y="10"/>
                    <a:pt x="17" y="10"/>
                  </a:cubicBezTo>
                  <a:cubicBezTo>
                    <a:pt x="13" y="10"/>
                    <a:pt x="10" y="11"/>
                    <a:pt x="6" y="1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7" y="2"/>
                    <a:pt x="13" y="0"/>
                    <a:pt x="19" y="0"/>
                  </a:cubicBezTo>
                  <a:cubicBezTo>
                    <a:pt x="30" y="0"/>
                    <a:pt x="36" y="6"/>
                    <a:pt x="36" y="19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1" y="41"/>
                    <a:pt x="17" y="44"/>
                    <a:pt x="12" y="44"/>
                  </a:cubicBezTo>
                  <a:cubicBezTo>
                    <a:pt x="5" y="44"/>
                    <a:pt x="0" y="38"/>
                    <a:pt x="0" y="31"/>
                  </a:cubicBezTo>
                  <a:cubicBezTo>
                    <a:pt x="0" y="22"/>
                    <a:pt x="7" y="17"/>
                    <a:pt x="23" y="16"/>
                  </a:cubicBezTo>
                  <a:close/>
                  <a:moveTo>
                    <a:pt x="16" y="34"/>
                  </a:moveTo>
                  <a:cubicBezTo>
                    <a:pt x="19" y="34"/>
                    <a:pt x="21" y="33"/>
                    <a:pt x="23" y="3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4" y="24"/>
                    <a:pt x="12" y="27"/>
                    <a:pt x="12" y="30"/>
                  </a:cubicBezTo>
                  <a:cubicBezTo>
                    <a:pt x="12" y="33"/>
                    <a:pt x="13" y="34"/>
                    <a:pt x="16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2439988" y="7005638"/>
              <a:ext cx="50800" cy="182563"/>
            </a:xfrm>
            <a:custGeom>
              <a:avLst/>
              <a:gdLst>
                <a:gd name="T0" fmla="*/ 0 w 17"/>
                <a:gd name="T1" fmla="*/ 0 h 60"/>
                <a:gd name="T2" fmla="*/ 12 w 17"/>
                <a:gd name="T3" fmla="*/ 0 h 60"/>
                <a:gd name="T4" fmla="*/ 12 w 17"/>
                <a:gd name="T5" fmla="*/ 46 h 60"/>
                <a:gd name="T6" fmla="*/ 14 w 17"/>
                <a:gd name="T7" fmla="*/ 50 h 60"/>
                <a:gd name="T8" fmla="*/ 16 w 17"/>
                <a:gd name="T9" fmla="*/ 49 h 60"/>
                <a:gd name="T10" fmla="*/ 17 w 17"/>
                <a:gd name="T11" fmla="*/ 59 h 60"/>
                <a:gd name="T12" fmla="*/ 11 w 17"/>
                <a:gd name="T13" fmla="*/ 60 h 60"/>
                <a:gd name="T14" fmla="*/ 0 w 17"/>
                <a:gd name="T15" fmla="*/ 46 h 60"/>
                <a:gd name="T16" fmla="*/ 0 w 17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60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9"/>
                    <a:pt x="13" y="50"/>
                    <a:pt x="14" y="50"/>
                  </a:cubicBezTo>
                  <a:cubicBezTo>
                    <a:pt x="15" y="50"/>
                    <a:pt x="15" y="50"/>
                    <a:pt x="16" y="4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4" y="60"/>
                    <a:pt x="11" y="60"/>
                  </a:cubicBezTo>
                  <a:cubicBezTo>
                    <a:pt x="3" y="60"/>
                    <a:pt x="0" y="54"/>
                    <a:pt x="0" y="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2508251" y="7005638"/>
              <a:ext cx="52388" cy="182563"/>
            </a:xfrm>
            <a:custGeom>
              <a:avLst/>
              <a:gdLst>
                <a:gd name="T0" fmla="*/ 0 w 18"/>
                <a:gd name="T1" fmla="*/ 0 h 60"/>
                <a:gd name="T2" fmla="*/ 13 w 18"/>
                <a:gd name="T3" fmla="*/ 0 h 60"/>
                <a:gd name="T4" fmla="*/ 13 w 18"/>
                <a:gd name="T5" fmla="*/ 46 h 60"/>
                <a:gd name="T6" fmla="*/ 15 w 18"/>
                <a:gd name="T7" fmla="*/ 50 h 60"/>
                <a:gd name="T8" fmla="*/ 17 w 18"/>
                <a:gd name="T9" fmla="*/ 49 h 60"/>
                <a:gd name="T10" fmla="*/ 18 w 18"/>
                <a:gd name="T11" fmla="*/ 59 h 60"/>
                <a:gd name="T12" fmla="*/ 12 w 18"/>
                <a:gd name="T13" fmla="*/ 60 h 60"/>
                <a:gd name="T14" fmla="*/ 0 w 18"/>
                <a:gd name="T15" fmla="*/ 46 h 60"/>
                <a:gd name="T16" fmla="*/ 0 w 1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9"/>
                    <a:pt x="14" y="50"/>
                    <a:pt x="15" y="50"/>
                  </a:cubicBezTo>
                  <a:cubicBezTo>
                    <a:pt x="16" y="50"/>
                    <a:pt x="16" y="50"/>
                    <a:pt x="17" y="4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59"/>
                    <a:pt x="15" y="60"/>
                    <a:pt x="12" y="60"/>
                  </a:cubicBezTo>
                  <a:cubicBezTo>
                    <a:pt x="3" y="60"/>
                    <a:pt x="0" y="54"/>
                    <a:pt x="0" y="4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Oval 19"/>
            <p:cNvSpPr>
              <a:spLocks noChangeArrowheads="1"/>
            </p:cNvSpPr>
            <p:nvPr userDrawn="1"/>
          </p:nvSpPr>
          <p:spPr bwMode="auto">
            <a:xfrm>
              <a:off x="2581276" y="7138988"/>
              <a:ext cx="44450" cy="492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2646363" y="7054851"/>
              <a:ext cx="122238" cy="180975"/>
            </a:xfrm>
            <a:custGeom>
              <a:avLst/>
              <a:gdLst>
                <a:gd name="T0" fmla="*/ 6 w 41"/>
                <a:gd name="T1" fmla="*/ 41 h 60"/>
                <a:gd name="T2" fmla="*/ 6 w 41"/>
                <a:gd name="T3" fmla="*/ 41 h 60"/>
                <a:gd name="T4" fmla="*/ 3 w 41"/>
                <a:gd name="T5" fmla="*/ 34 h 60"/>
                <a:gd name="T6" fmla="*/ 7 w 41"/>
                <a:gd name="T7" fmla="*/ 26 h 60"/>
                <a:gd name="T8" fmla="*/ 7 w 41"/>
                <a:gd name="T9" fmla="*/ 26 h 60"/>
                <a:gd name="T10" fmla="*/ 2 w 41"/>
                <a:gd name="T11" fmla="*/ 15 h 60"/>
                <a:gd name="T12" fmla="*/ 19 w 41"/>
                <a:gd name="T13" fmla="*/ 0 h 60"/>
                <a:gd name="T14" fmla="*/ 25 w 41"/>
                <a:gd name="T15" fmla="*/ 1 h 60"/>
                <a:gd name="T16" fmla="*/ 41 w 41"/>
                <a:gd name="T17" fmla="*/ 1 h 60"/>
                <a:gd name="T18" fmla="*/ 41 w 41"/>
                <a:gd name="T19" fmla="*/ 10 h 60"/>
                <a:gd name="T20" fmla="*/ 34 w 41"/>
                <a:gd name="T21" fmla="*/ 10 h 60"/>
                <a:gd name="T22" fmla="*/ 35 w 41"/>
                <a:gd name="T23" fmla="*/ 15 h 60"/>
                <a:gd name="T24" fmla="*/ 19 w 41"/>
                <a:gd name="T25" fmla="*/ 29 h 60"/>
                <a:gd name="T26" fmla="*/ 14 w 41"/>
                <a:gd name="T27" fmla="*/ 28 h 60"/>
                <a:gd name="T28" fmla="*/ 12 w 41"/>
                <a:gd name="T29" fmla="*/ 32 h 60"/>
                <a:gd name="T30" fmla="*/ 19 w 41"/>
                <a:gd name="T31" fmla="*/ 35 h 60"/>
                <a:gd name="T32" fmla="*/ 25 w 41"/>
                <a:gd name="T33" fmla="*/ 35 h 60"/>
                <a:gd name="T34" fmla="*/ 41 w 41"/>
                <a:gd name="T35" fmla="*/ 45 h 60"/>
                <a:gd name="T36" fmla="*/ 18 w 41"/>
                <a:gd name="T37" fmla="*/ 60 h 60"/>
                <a:gd name="T38" fmla="*/ 0 w 41"/>
                <a:gd name="T39" fmla="*/ 50 h 60"/>
                <a:gd name="T40" fmla="*/ 6 w 41"/>
                <a:gd name="T41" fmla="*/ 41 h 60"/>
                <a:gd name="T42" fmla="*/ 20 w 41"/>
                <a:gd name="T43" fmla="*/ 52 h 60"/>
                <a:gd name="T44" fmla="*/ 29 w 41"/>
                <a:gd name="T45" fmla="*/ 47 h 60"/>
                <a:gd name="T46" fmla="*/ 23 w 41"/>
                <a:gd name="T47" fmla="*/ 44 h 60"/>
                <a:gd name="T48" fmla="*/ 19 w 41"/>
                <a:gd name="T49" fmla="*/ 44 h 60"/>
                <a:gd name="T50" fmla="*/ 13 w 41"/>
                <a:gd name="T51" fmla="*/ 44 h 60"/>
                <a:gd name="T52" fmla="*/ 11 w 41"/>
                <a:gd name="T53" fmla="*/ 48 h 60"/>
                <a:gd name="T54" fmla="*/ 20 w 41"/>
                <a:gd name="T55" fmla="*/ 52 h 60"/>
                <a:gd name="T56" fmla="*/ 25 w 41"/>
                <a:gd name="T57" fmla="*/ 15 h 60"/>
                <a:gd name="T58" fmla="*/ 19 w 41"/>
                <a:gd name="T59" fmla="*/ 8 h 60"/>
                <a:gd name="T60" fmla="*/ 13 w 41"/>
                <a:gd name="T61" fmla="*/ 15 h 60"/>
                <a:gd name="T62" fmla="*/ 19 w 41"/>
                <a:gd name="T63" fmla="*/ 22 h 60"/>
                <a:gd name="T64" fmla="*/ 25 w 41"/>
                <a:gd name="T6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60">
                  <a:moveTo>
                    <a:pt x="6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4" y="39"/>
                    <a:pt x="3" y="37"/>
                    <a:pt x="3" y="34"/>
                  </a:cubicBezTo>
                  <a:cubicBezTo>
                    <a:pt x="3" y="31"/>
                    <a:pt x="5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4" y="24"/>
                    <a:pt x="2" y="20"/>
                    <a:pt x="2" y="15"/>
                  </a:cubicBezTo>
                  <a:cubicBezTo>
                    <a:pt x="2" y="5"/>
                    <a:pt x="10" y="0"/>
                    <a:pt x="19" y="0"/>
                  </a:cubicBezTo>
                  <a:cubicBezTo>
                    <a:pt x="21" y="0"/>
                    <a:pt x="23" y="0"/>
                    <a:pt x="25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1"/>
                    <a:pt x="35" y="13"/>
                    <a:pt x="35" y="15"/>
                  </a:cubicBezTo>
                  <a:cubicBezTo>
                    <a:pt x="35" y="25"/>
                    <a:pt x="28" y="29"/>
                    <a:pt x="19" y="29"/>
                  </a:cubicBezTo>
                  <a:cubicBezTo>
                    <a:pt x="17" y="29"/>
                    <a:pt x="16" y="29"/>
                    <a:pt x="14" y="28"/>
                  </a:cubicBezTo>
                  <a:cubicBezTo>
                    <a:pt x="13" y="29"/>
                    <a:pt x="12" y="30"/>
                    <a:pt x="12" y="32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36" y="35"/>
                    <a:pt x="41" y="38"/>
                    <a:pt x="41" y="45"/>
                  </a:cubicBezTo>
                  <a:cubicBezTo>
                    <a:pt x="41" y="54"/>
                    <a:pt x="32" y="60"/>
                    <a:pt x="18" y="60"/>
                  </a:cubicBezTo>
                  <a:cubicBezTo>
                    <a:pt x="8" y="60"/>
                    <a:pt x="0" y="57"/>
                    <a:pt x="0" y="50"/>
                  </a:cubicBezTo>
                  <a:cubicBezTo>
                    <a:pt x="0" y="46"/>
                    <a:pt x="3" y="43"/>
                    <a:pt x="6" y="41"/>
                  </a:cubicBezTo>
                  <a:close/>
                  <a:moveTo>
                    <a:pt x="20" y="52"/>
                  </a:moveTo>
                  <a:cubicBezTo>
                    <a:pt x="25" y="52"/>
                    <a:pt x="29" y="50"/>
                    <a:pt x="29" y="47"/>
                  </a:cubicBezTo>
                  <a:cubicBezTo>
                    <a:pt x="29" y="45"/>
                    <a:pt x="27" y="44"/>
                    <a:pt x="2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6" y="44"/>
                    <a:pt x="14" y="44"/>
                    <a:pt x="13" y="44"/>
                  </a:cubicBezTo>
                  <a:cubicBezTo>
                    <a:pt x="11" y="45"/>
                    <a:pt x="11" y="46"/>
                    <a:pt x="11" y="48"/>
                  </a:cubicBezTo>
                  <a:cubicBezTo>
                    <a:pt x="11" y="51"/>
                    <a:pt x="14" y="52"/>
                    <a:pt x="20" y="52"/>
                  </a:cubicBezTo>
                  <a:close/>
                  <a:moveTo>
                    <a:pt x="25" y="15"/>
                  </a:moveTo>
                  <a:cubicBezTo>
                    <a:pt x="25" y="11"/>
                    <a:pt x="22" y="8"/>
                    <a:pt x="19" y="8"/>
                  </a:cubicBezTo>
                  <a:cubicBezTo>
                    <a:pt x="16" y="8"/>
                    <a:pt x="13" y="10"/>
                    <a:pt x="13" y="15"/>
                  </a:cubicBezTo>
                  <a:cubicBezTo>
                    <a:pt x="13" y="19"/>
                    <a:pt x="16" y="22"/>
                    <a:pt x="19" y="22"/>
                  </a:cubicBezTo>
                  <a:cubicBezTo>
                    <a:pt x="22" y="22"/>
                    <a:pt x="25" y="19"/>
                    <a:pt x="25" y="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779713" y="7054851"/>
              <a:ext cx="119063" cy="133350"/>
            </a:xfrm>
            <a:custGeom>
              <a:avLst/>
              <a:gdLst>
                <a:gd name="T0" fmla="*/ 20 w 40"/>
                <a:gd name="T1" fmla="*/ 0 h 44"/>
                <a:gd name="T2" fmla="*/ 40 w 40"/>
                <a:gd name="T3" fmla="*/ 22 h 44"/>
                <a:gd name="T4" fmla="*/ 20 w 40"/>
                <a:gd name="T5" fmla="*/ 44 h 44"/>
                <a:gd name="T6" fmla="*/ 0 w 40"/>
                <a:gd name="T7" fmla="*/ 22 h 44"/>
                <a:gd name="T8" fmla="*/ 20 w 40"/>
                <a:gd name="T9" fmla="*/ 0 h 44"/>
                <a:gd name="T10" fmla="*/ 20 w 40"/>
                <a:gd name="T11" fmla="*/ 34 h 44"/>
                <a:gd name="T12" fmla="*/ 28 w 40"/>
                <a:gd name="T13" fmla="*/ 22 h 44"/>
                <a:gd name="T14" fmla="*/ 20 w 40"/>
                <a:gd name="T15" fmla="*/ 10 h 44"/>
                <a:gd name="T16" fmla="*/ 12 w 40"/>
                <a:gd name="T17" fmla="*/ 22 h 44"/>
                <a:gd name="T18" fmla="*/ 20 w 40"/>
                <a:gd name="T1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4">
                  <a:moveTo>
                    <a:pt x="20" y="0"/>
                  </a:moveTo>
                  <a:cubicBezTo>
                    <a:pt x="30" y="0"/>
                    <a:pt x="40" y="8"/>
                    <a:pt x="40" y="22"/>
                  </a:cubicBezTo>
                  <a:cubicBezTo>
                    <a:pt x="40" y="36"/>
                    <a:pt x="30" y="44"/>
                    <a:pt x="20" y="44"/>
                  </a:cubicBezTo>
                  <a:cubicBezTo>
                    <a:pt x="9" y="44"/>
                    <a:pt x="0" y="36"/>
                    <a:pt x="0" y="22"/>
                  </a:cubicBezTo>
                  <a:cubicBezTo>
                    <a:pt x="0" y="8"/>
                    <a:pt x="9" y="0"/>
                    <a:pt x="20" y="0"/>
                  </a:cubicBezTo>
                  <a:close/>
                  <a:moveTo>
                    <a:pt x="20" y="34"/>
                  </a:moveTo>
                  <a:cubicBezTo>
                    <a:pt x="25" y="34"/>
                    <a:pt x="28" y="29"/>
                    <a:pt x="28" y="22"/>
                  </a:cubicBezTo>
                  <a:cubicBezTo>
                    <a:pt x="28" y="14"/>
                    <a:pt x="25" y="10"/>
                    <a:pt x="20" y="10"/>
                  </a:cubicBezTo>
                  <a:cubicBezTo>
                    <a:pt x="15" y="10"/>
                    <a:pt x="12" y="14"/>
                    <a:pt x="12" y="22"/>
                  </a:cubicBezTo>
                  <a:cubicBezTo>
                    <a:pt x="12" y="29"/>
                    <a:pt x="15" y="34"/>
                    <a:pt x="20" y="3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2908301" y="7058026"/>
              <a:ext cx="123825" cy="127000"/>
            </a:xfrm>
            <a:custGeom>
              <a:avLst/>
              <a:gdLst>
                <a:gd name="T0" fmla="*/ 0 w 42"/>
                <a:gd name="T1" fmla="*/ 0 h 42"/>
                <a:gd name="T2" fmla="*/ 12 w 42"/>
                <a:gd name="T3" fmla="*/ 0 h 42"/>
                <a:gd name="T4" fmla="*/ 17 w 42"/>
                <a:gd name="T5" fmla="*/ 20 h 42"/>
                <a:gd name="T6" fmla="*/ 21 w 42"/>
                <a:gd name="T7" fmla="*/ 32 h 42"/>
                <a:gd name="T8" fmla="*/ 21 w 42"/>
                <a:gd name="T9" fmla="*/ 32 h 42"/>
                <a:gd name="T10" fmla="*/ 24 w 42"/>
                <a:gd name="T11" fmla="*/ 20 h 42"/>
                <a:gd name="T12" fmla="*/ 30 w 42"/>
                <a:gd name="T13" fmla="*/ 0 h 42"/>
                <a:gd name="T14" fmla="*/ 42 w 42"/>
                <a:gd name="T15" fmla="*/ 0 h 42"/>
                <a:gd name="T16" fmla="*/ 28 w 42"/>
                <a:gd name="T17" fmla="*/ 42 h 42"/>
                <a:gd name="T18" fmla="*/ 14 w 42"/>
                <a:gd name="T19" fmla="*/ 42 h 42"/>
                <a:gd name="T20" fmla="*/ 0 w 42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4"/>
                    <a:pt x="20" y="28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8"/>
                    <a:pt x="23" y="24"/>
                    <a:pt x="24" y="2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14" y="42"/>
                    <a:pt x="14" y="42"/>
                    <a:pt x="14" y="4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Oval 23"/>
            <p:cNvSpPr>
              <a:spLocks noChangeArrowheads="1"/>
            </p:cNvSpPr>
            <p:nvPr userDrawn="1"/>
          </p:nvSpPr>
          <p:spPr bwMode="auto">
            <a:xfrm>
              <a:off x="3038476" y="7138988"/>
              <a:ext cx="44450" cy="492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3109913" y="7058026"/>
              <a:ext cx="109538" cy="130175"/>
            </a:xfrm>
            <a:custGeom>
              <a:avLst/>
              <a:gdLst>
                <a:gd name="T0" fmla="*/ 0 w 37"/>
                <a:gd name="T1" fmla="*/ 0 h 43"/>
                <a:gd name="T2" fmla="*/ 12 w 37"/>
                <a:gd name="T3" fmla="*/ 0 h 43"/>
                <a:gd name="T4" fmla="*/ 12 w 37"/>
                <a:gd name="T5" fmla="*/ 24 h 43"/>
                <a:gd name="T6" fmla="*/ 17 w 37"/>
                <a:gd name="T7" fmla="*/ 32 h 43"/>
                <a:gd name="T8" fmla="*/ 25 w 37"/>
                <a:gd name="T9" fmla="*/ 27 h 43"/>
                <a:gd name="T10" fmla="*/ 25 w 37"/>
                <a:gd name="T11" fmla="*/ 0 h 43"/>
                <a:gd name="T12" fmla="*/ 37 w 37"/>
                <a:gd name="T13" fmla="*/ 0 h 43"/>
                <a:gd name="T14" fmla="*/ 37 w 37"/>
                <a:gd name="T15" fmla="*/ 42 h 43"/>
                <a:gd name="T16" fmla="*/ 27 w 37"/>
                <a:gd name="T17" fmla="*/ 42 h 43"/>
                <a:gd name="T18" fmla="*/ 26 w 37"/>
                <a:gd name="T19" fmla="*/ 36 h 43"/>
                <a:gd name="T20" fmla="*/ 26 w 37"/>
                <a:gd name="T21" fmla="*/ 36 h 43"/>
                <a:gd name="T22" fmla="*/ 13 w 37"/>
                <a:gd name="T23" fmla="*/ 43 h 43"/>
                <a:gd name="T24" fmla="*/ 0 w 37"/>
                <a:gd name="T25" fmla="*/ 26 h 43"/>
                <a:gd name="T26" fmla="*/ 0 w 37"/>
                <a:gd name="T2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43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4" y="32"/>
                    <a:pt x="17" y="32"/>
                  </a:cubicBezTo>
                  <a:cubicBezTo>
                    <a:pt x="21" y="32"/>
                    <a:pt x="22" y="31"/>
                    <a:pt x="25" y="2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2" y="40"/>
                    <a:pt x="19" y="43"/>
                    <a:pt x="13" y="43"/>
                  </a:cubicBezTo>
                  <a:cubicBezTo>
                    <a:pt x="4" y="43"/>
                    <a:pt x="0" y="36"/>
                    <a:pt x="0" y="2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5"/>
            <p:cNvSpPr>
              <a:spLocks/>
            </p:cNvSpPr>
            <p:nvPr userDrawn="1"/>
          </p:nvSpPr>
          <p:spPr bwMode="auto">
            <a:xfrm>
              <a:off x="3251201" y="7005638"/>
              <a:ext cx="119063" cy="179388"/>
            </a:xfrm>
            <a:custGeom>
              <a:avLst/>
              <a:gdLst>
                <a:gd name="T0" fmla="*/ 0 w 75"/>
                <a:gd name="T1" fmla="*/ 0 h 113"/>
                <a:gd name="T2" fmla="*/ 23 w 75"/>
                <a:gd name="T3" fmla="*/ 0 h 113"/>
                <a:gd name="T4" fmla="*/ 23 w 75"/>
                <a:gd name="T5" fmla="*/ 63 h 113"/>
                <a:gd name="T6" fmla="*/ 23 w 75"/>
                <a:gd name="T7" fmla="*/ 63 h 113"/>
                <a:gd name="T8" fmla="*/ 47 w 75"/>
                <a:gd name="T9" fmla="*/ 33 h 113"/>
                <a:gd name="T10" fmla="*/ 73 w 75"/>
                <a:gd name="T11" fmla="*/ 33 h 113"/>
                <a:gd name="T12" fmla="*/ 45 w 75"/>
                <a:gd name="T13" fmla="*/ 65 h 113"/>
                <a:gd name="T14" fmla="*/ 75 w 75"/>
                <a:gd name="T15" fmla="*/ 113 h 113"/>
                <a:gd name="T16" fmla="*/ 49 w 75"/>
                <a:gd name="T17" fmla="*/ 113 h 113"/>
                <a:gd name="T18" fmla="*/ 32 w 75"/>
                <a:gd name="T19" fmla="*/ 80 h 113"/>
                <a:gd name="T20" fmla="*/ 23 w 75"/>
                <a:gd name="T21" fmla="*/ 92 h 113"/>
                <a:gd name="T22" fmla="*/ 23 w 75"/>
                <a:gd name="T23" fmla="*/ 113 h 113"/>
                <a:gd name="T24" fmla="*/ 0 w 75"/>
                <a:gd name="T25" fmla="*/ 113 h 113"/>
                <a:gd name="T26" fmla="*/ 0 w 75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113">
                  <a:moveTo>
                    <a:pt x="0" y="0"/>
                  </a:moveTo>
                  <a:lnTo>
                    <a:pt x="23" y="0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47" y="33"/>
                  </a:lnTo>
                  <a:lnTo>
                    <a:pt x="73" y="33"/>
                  </a:lnTo>
                  <a:lnTo>
                    <a:pt x="45" y="65"/>
                  </a:lnTo>
                  <a:lnTo>
                    <a:pt x="75" y="113"/>
                  </a:lnTo>
                  <a:lnTo>
                    <a:pt x="49" y="113"/>
                  </a:lnTo>
                  <a:lnTo>
                    <a:pt x="32" y="80"/>
                  </a:lnTo>
                  <a:lnTo>
                    <a:pt x="23" y="92"/>
                  </a:lnTo>
                  <a:lnTo>
                    <a:pt x="23" y="113"/>
                  </a:lnTo>
                  <a:lnTo>
                    <a:pt x="0" y="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3044" y="4622712"/>
            <a:ext cx="2797231" cy="25408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94259B-C7A1-4DDA-B0AF-08AC1F0EBF6E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597900" y="190500"/>
            <a:ext cx="19304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Information Classification: PUBLIC</a:t>
            </a:r>
          </a:p>
        </p:txBody>
      </p:sp>
    </p:spTree>
    <p:extLst>
      <p:ext uri="{BB962C8B-B14F-4D97-AF65-F5344CB8AC3E}">
        <p14:creationId xmlns:p14="http://schemas.microsoft.com/office/powerpoint/2010/main" val="3043708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873" y="108223"/>
            <a:ext cx="1189093" cy="108012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5028" y="303214"/>
            <a:ext cx="9276208" cy="81312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grpSp>
        <p:nvGrpSpPr>
          <p:cNvPr id="28" name="Group 27"/>
          <p:cNvGrpSpPr/>
          <p:nvPr userDrawn="1"/>
        </p:nvGrpSpPr>
        <p:grpSpPr>
          <a:xfrm>
            <a:off x="525464" y="6969505"/>
            <a:ext cx="2693988" cy="318708"/>
            <a:chOff x="525463" y="6951663"/>
            <a:chExt cx="2844801" cy="336550"/>
          </a:xfrm>
          <a:solidFill>
            <a:srgbClr val="0087CD"/>
          </a:solidFill>
        </p:grpSpPr>
        <p:sp>
          <p:nvSpPr>
            <p:cNvPr id="5" name="Freeform 5"/>
            <p:cNvSpPr>
              <a:spLocks/>
            </p:cNvSpPr>
            <p:nvPr userDrawn="1"/>
          </p:nvSpPr>
          <p:spPr bwMode="auto">
            <a:xfrm>
              <a:off x="617538" y="7005638"/>
              <a:ext cx="130175" cy="225425"/>
            </a:xfrm>
            <a:custGeom>
              <a:avLst/>
              <a:gdLst>
                <a:gd name="T0" fmla="*/ 0 w 82"/>
                <a:gd name="T1" fmla="*/ 65 h 142"/>
                <a:gd name="T2" fmla="*/ 32 w 82"/>
                <a:gd name="T3" fmla="*/ 71 h 142"/>
                <a:gd name="T4" fmla="*/ 5 w 82"/>
                <a:gd name="T5" fmla="*/ 130 h 142"/>
                <a:gd name="T6" fmla="*/ 30 w 82"/>
                <a:gd name="T7" fmla="*/ 142 h 142"/>
                <a:gd name="T8" fmla="*/ 56 w 82"/>
                <a:gd name="T9" fmla="*/ 80 h 142"/>
                <a:gd name="T10" fmla="*/ 82 w 82"/>
                <a:gd name="T11" fmla="*/ 101 h 142"/>
                <a:gd name="T12" fmla="*/ 76 w 82"/>
                <a:gd name="T13" fmla="*/ 0 h 142"/>
                <a:gd name="T14" fmla="*/ 0 w 82"/>
                <a:gd name="T15" fmla="*/ 6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" h="142">
                  <a:moveTo>
                    <a:pt x="0" y="65"/>
                  </a:moveTo>
                  <a:lnTo>
                    <a:pt x="32" y="71"/>
                  </a:lnTo>
                  <a:lnTo>
                    <a:pt x="5" y="130"/>
                  </a:lnTo>
                  <a:lnTo>
                    <a:pt x="30" y="142"/>
                  </a:lnTo>
                  <a:lnTo>
                    <a:pt x="56" y="80"/>
                  </a:lnTo>
                  <a:lnTo>
                    <a:pt x="82" y="101"/>
                  </a:lnTo>
                  <a:lnTo>
                    <a:pt x="76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" name="Freeform 6"/>
            <p:cNvSpPr>
              <a:spLocks noEditPoints="1"/>
            </p:cNvSpPr>
            <p:nvPr userDrawn="1"/>
          </p:nvSpPr>
          <p:spPr bwMode="auto">
            <a:xfrm>
              <a:off x="525463" y="6951663"/>
              <a:ext cx="328613" cy="336550"/>
            </a:xfrm>
            <a:custGeom>
              <a:avLst/>
              <a:gdLst>
                <a:gd name="T0" fmla="*/ 56 w 111"/>
                <a:gd name="T1" fmla="*/ 111 h 111"/>
                <a:gd name="T2" fmla="*/ 0 w 111"/>
                <a:gd name="T3" fmla="*/ 55 h 111"/>
                <a:gd name="T4" fmla="*/ 56 w 111"/>
                <a:gd name="T5" fmla="*/ 0 h 111"/>
                <a:gd name="T6" fmla="*/ 111 w 111"/>
                <a:gd name="T7" fmla="*/ 55 h 111"/>
                <a:gd name="T8" fmla="*/ 56 w 111"/>
                <a:gd name="T9" fmla="*/ 111 h 111"/>
                <a:gd name="T10" fmla="*/ 56 w 111"/>
                <a:gd name="T11" fmla="*/ 6 h 111"/>
                <a:gd name="T12" fmla="*/ 6 w 111"/>
                <a:gd name="T13" fmla="*/ 55 h 111"/>
                <a:gd name="T14" fmla="*/ 56 w 111"/>
                <a:gd name="T15" fmla="*/ 105 h 111"/>
                <a:gd name="T16" fmla="*/ 105 w 111"/>
                <a:gd name="T17" fmla="*/ 55 h 111"/>
                <a:gd name="T18" fmla="*/ 56 w 111"/>
                <a:gd name="T19" fmla="*/ 6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56" y="111"/>
                  </a:moveTo>
                  <a:cubicBezTo>
                    <a:pt x="25" y="111"/>
                    <a:pt x="0" y="86"/>
                    <a:pt x="0" y="55"/>
                  </a:cubicBezTo>
                  <a:cubicBezTo>
                    <a:pt x="0" y="25"/>
                    <a:pt x="25" y="0"/>
                    <a:pt x="56" y="0"/>
                  </a:cubicBezTo>
                  <a:cubicBezTo>
                    <a:pt x="86" y="0"/>
                    <a:pt x="111" y="25"/>
                    <a:pt x="111" y="55"/>
                  </a:cubicBezTo>
                  <a:cubicBezTo>
                    <a:pt x="111" y="86"/>
                    <a:pt x="86" y="111"/>
                    <a:pt x="56" y="111"/>
                  </a:cubicBezTo>
                  <a:close/>
                  <a:moveTo>
                    <a:pt x="56" y="6"/>
                  </a:moveTo>
                  <a:cubicBezTo>
                    <a:pt x="28" y="6"/>
                    <a:pt x="6" y="28"/>
                    <a:pt x="6" y="55"/>
                  </a:cubicBezTo>
                  <a:cubicBezTo>
                    <a:pt x="6" y="83"/>
                    <a:pt x="28" y="105"/>
                    <a:pt x="56" y="105"/>
                  </a:cubicBezTo>
                  <a:cubicBezTo>
                    <a:pt x="83" y="105"/>
                    <a:pt x="105" y="83"/>
                    <a:pt x="105" y="55"/>
                  </a:cubicBezTo>
                  <a:cubicBezTo>
                    <a:pt x="105" y="28"/>
                    <a:pt x="83" y="6"/>
                    <a:pt x="5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973138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" name="Freeform 8"/>
            <p:cNvSpPr>
              <a:spLocks/>
            </p:cNvSpPr>
            <p:nvPr userDrawn="1"/>
          </p:nvSpPr>
          <p:spPr bwMode="auto">
            <a:xfrm>
              <a:off x="1168401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1363663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" name="Oval 10"/>
            <p:cNvSpPr>
              <a:spLocks noChangeArrowheads="1"/>
            </p:cNvSpPr>
            <p:nvPr userDrawn="1"/>
          </p:nvSpPr>
          <p:spPr bwMode="auto">
            <a:xfrm>
              <a:off x="1558926" y="7138988"/>
              <a:ext cx="42863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11"/>
            <p:cNvSpPr>
              <a:spLocks/>
            </p:cNvSpPr>
            <p:nvPr userDrawn="1"/>
          </p:nvSpPr>
          <p:spPr bwMode="auto">
            <a:xfrm>
              <a:off x="1622426" y="7054851"/>
              <a:ext cx="103188" cy="133350"/>
            </a:xfrm>
            <a:custGeom>
              <a:avLst/>
              <a:gdLst>
                <a:gd name="T0" fmla="*/ 22 w 35"/>
                <a:gd name="T1" fmla="*/ 0 h 44"/>
                <a:gd name="T2" fmla="*/ 34 w 35"/>
                <a:gd name="T3" fmla="*/ 5 h 44"/>
                <a:gd name="T4" fmla="*/ 29 w 35"/>
                <a:gd name="T5" fmla="*/ 12 h 44"/>
                <a:gd name="T6" fmla="*/ 23 w 35"/>
                <a:gd name="T7" fmla="*/ 10 h 44"/>
                <a:gd name="T8" fmla="*/ 13 w 35"/>
                <a:gd name="T9" fmla="*/ 22 h 44"/>
                <a:gd name="T10" fmla="*/ 22 w 35"/>
                <a:gd name="T11" fmla="*/ 34 h 44"/>
                <a:gd name="T12" fmla="*/ 30 w 35"/>
                <a:gd name="T13" fmla="*/ 30 h 44"/>
                <a:gd name="T14" fmla="*/ 35 w 35"/>
                <a:gd name="T15" fmla="*/ 38 h 44"/>
                <a:gd name="T16" fmla="*/ 21 w 35"/>
                <a:gd name="T17" fmla="*/ 44 h 44"/>
                <a:gd name="T18" fmla="*/ 0 w 35"/>
                <a:gd name="T19" fmla="*/ 22 h 44"/>
                <a:gd name="T20" fmla="*/ 22 w 35"/>
                <a:gd name="T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44">
                  <a:moveTo>
                    <a:pt x="22" y="0"/>
                  </a:moveTo>
                  <a:cubicBezTo>
                    <a:pt x="27" y="0"/>
                    <a:pt x="31" y="2"/>
                    <a:pt x="34" y="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6" y="11"/>
                    <a:pt x="25" y="10"/>
                    <a:pt x="23" y="10"/>
                  </a:cubicBezTo>
                  <a:cubicBezTo>
                    <a:pt x="17" y="10"/>
                    <a:pt x="13" y="14"/>
                    <a:pt x="13" y="22"/>
                  </a:cubicBezTo>
                  <a:cubicBezTo>
                    <a:pt x="13" y="29"/>
                    <a:pt x="17" y="34"/>
                    <a:pt x="22" y="34"/>
                  </a:cubicBezTo>
                  <a:cubicBezTo>
                    <a:pt x="25" y="34"/>
                    <a:pt x="28" y="32"/>
                    <a:pt x="30" y="30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31" y="42"/>
                    <a:pt x="25" y="44"/>
                    <a:pt x="21" y="44"/>
                  </a:cubicBezTo>
                  <a:cubicBezTo>
                    <a:pt x="9" y="44"/>
                    <a:pt x="0" y="36"/>
                    <a:pt x="0" y="22"/>
                  </a:cubicBezTo>
                  <a:cubicBezTo>
                    <a:pt x="0" y="8"/>
                    <a:pt x="10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12"/>
            <p:cNvSpPr>
              <a:spLocks noEditPoints="1"/>
            </p:cNvSpPr>
            <p:nvPr userDrawn="1"/>
          </p:nvSpPr>
          <p:spPr bwMode="auto">
            <a:xfrm>
              <a:off x="1735138" y="7054851"/>
              <a:ext cx="120650" cy="133350"/>
            </a:xfrm>
            <a:custGeom>
              <a:avLst/>
              <a:gdLst>
                <a:gd name="T0" fmla="*/ 20 w 41"/>
                <a:gd name="T1" fmla="*/ 0 h 44"/>
                <a:gd name="T2" fmla="*/ 41 w 41"/>
                <a:gd name="T3" fmla="*/ 22 h 44"/>
                <a:gd name="T4" fmla="*/ 20 w 41"/>
                <a:gd name="T5" fmla="*/ 44 h 44"/>
                <a:gd name="T6" fmla="*/ 0 w 41"/>
                <a:gd name="T7" fmla="*/ 22 h 44"/>
                <a:gd name="T8" fmla="*/ 20 w 41"/>
                <a:gd name="T9" fmla="*/ 0 h 44"/>
                <a:gd name="T10" fmla="*/ 20 w 41"/>
                <a:gd name="T11" fmla="*/ 34 h 44"/>
                <a:gd name="T12" fmla="*/ 28 w 41"/>
                <a:gd name="T13" fmla="*/ 22 h 44"/>
                <a:gd name="T14" fmla="*/ 20 w 41"/>
                <a:gd name="T15" fmla="*/ 10 h 44"/>
                <a:gd name="T16" fmla="*/ 13 w 41"/>
                <a:gd name="T17" fmla="*/ 22 h 44"/>
                <a:gd name="T18" fmla="*/ 20 w 41"/>
                <a:gd name="T1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44">
                  <a:moveTo>
                    <a:pt x="20" y="0"/>
                  </a:moveTo>
                  <a:cubicBezTo>
                    <a:pt x="31" y="0"/>
                    <a:pt x="41" y="8"/>
                    <a:pt x="41" y="22"/>
                  </a:cubicBezTo>
                  <a:cubicBezTo>
                    <a:pt x="41" y="36"/>
                    <a:pt x="31" y="44"/>
                    <a:pt x="20" y="44"/>
                  </a:cubicBezTo>
                  <a:cubicBezTo>
                    <a:pt x="10" y="44"/>
                    <a:pt x="0" y="36"/>
                    <a:pt x="0" y="22"/>
                  </a:cubicBezTo>
                  <a:cubicBezTo>
                    <a:pt x="0" y="8"/>
                    <a:pt x="10" y="0"/>
                    <a:pt x="20" y="0"/>
                  </a:cubicBezTo>
                  <a:close/>
                  <a:moveTo>
                    <a:pt x="20" y="34"/>
                  </a:moveTo>
                  <a:cubicBezTo>
                    <a:pt x="25" y="34"/>
                    <a:pt x="28" y="29"/>
                    <a:pt x="28" y="22"/>
                  </a:cubicBezTo>
                  <a:cubicBezTo>
                    <a:pt x="28" y="14"/>
                    <a:pt x="25" y="10"/>
                    <a:pt x="20" y="10"/>
                  </a:cubicBezTo>
                  <a:cubicBezTo>
                    <a:pt x="15" y="10"/>
                    <a:pt x="13" y="14"/>
                    <a:pt x="13" y="22"/>
                  </a:cubicBezTo>
                  <a:cubicBezTo>
                    <a:pt x="13" y="29"/>
                    <a:pt x="15" y="34"/>
                    <a:pt x="2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auto">
            <a:xfrm>
              <a:off x="1879601" y="7054851"/>
              <a:ext cx="82550" cy="130175"/>
            </a:xfrm>
            <a:custGeom>
              <a:avLst/>
              <a:gdLst>
                <a:gd name="T0" fmla="*/ 0 w 28"/>
                <a:gd name="T1" fmla="*/ 1 h 43"/>
                <a:gd name="T2" fmla="*/ 10 w 28"/>
                <a:gd name="T3" fmla="*/ 1 h 43"/>
                <a:gd name="T4" fmla="*/ 11 w 28"/>
                <a:gd name="T5" fmla="*/ 8 h 43"/>
                <a:gd name="T6" fmla="*/ 11 w 28"/>
                <a:gd name="T7" fmla="*/ 8 h 43"/>
                <a:gd name="T8" fmla="*/ 23 w 28"/>
                <a:gd name="T9" fmla="*/ 0 h 43"/>
                <a:gd name="T10" fmla="*/ 28 w 28"/>
                <a:gd name="T11" fmla="*/ 1 h 43"/>
                <a:gd name="T12" fmla="*/ 26 w 28"/>
                <a:gd name="T13" fmla="*/ 11 h 43"/>
                <a:gd name="T14" fmla="*/ 21 w 28"/>
                <a:gd name="T15" fmla="*/ 11 h 43"/>
                <a:gd name="T16" fmla="*/ 12 w 28"/>
                <a:gd name="T17" fmla="*/ 18 h 43"/>
                <a:gd name="T18" fmla="*/ 12 w 28"/>
                <a:gd name="T19" fmla="*/ 43 h 43"/>
                <a:gd name="T20" fmla="*/ 0 w 28"/>
                <a:gd name="T21" fmla="*/ 43 h 43"/>
                <a:gd name="T22" fmla="*/ 0 w 28"/>
                <a:gd name="T23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43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4" y="3"/>
                    <a:pt x="19" y="0"/>
                    <a:pt x="23" y="0"/>
                  </a:cubicBezTo>
                  <a:cubicBezTo>
                    <a:pt x="25" y="0"/>
                    <a:pt x="27" y="0"/>
                    <a:pt x="28" y="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4" y="11"/>
                    <a:pt x="23" y="11"/>
                    <a:pt x="21" y="11"/>
                  </a:cubicBezTo>
                  <a:cubicBezTo>
                    <a:pt x="18" y="11"/>
                    <a:pt x="14" y="13"/>
                    <a:pt x="12" y="18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14"/>
            <p:cNvSpPr>
              <a:spLocks/>
            </p:cNvSpPr>
            <p:nvPr userDrawn="1"/>
          </p:nvSpPr>
          <p:spPr bwMode="auto">
            <a:xfrm>
              <a:off x="1978026" y="7054851"/>
              <a:ext cx="112713" cy="130175"/>
            </a:xfrm>
            <a:custGeom>
              <a:avLst/>
              <a:gdLst>
                <a:gd name="T0" fmla="*/ 0 w 38"/>
                <a:gd name="T1" fmla="*/ 1 h 43"/>
                <a:gd name="T2" fmla="*/ 10 w 38"/>
                <a:gd name="T3" fmla="*/ 1 h 43"/>
                <a:gd name="T4" fmla="*/ 11 w 38"/>
                <a:gd name="T5" fmla="*/ 6 h 43"/>
                <a:gd name="T6" fmla="*/ 12 w 38"/>
                <a:gd name="T7" fmla="*/ 6 h 43"/>
                <a:gd name="T8" fmla="*/ 25 w 38"/>
                <a:gd name="T9" fmla="*/ 0 h 43"/>
                <a:gd name="T10" fmla="*/ 38 w 38"/>
                <a:gd name="T11" fmla="*/ 17 h 43"/>
                <a:gd name="T12" fmla="*/ 38 w 38"/>
                <a:gd name="T13" fmla="*/ 43 h 43"/>
                <a:gd name="T14" fmla="*/ 26 w 38"/>
                <a:gd name="T15" fmla="*/ 43 h 43"/>
                <a:gd name="T16" fmla="*/ 26 w 38"/>
                <a:gd name="T17" fmla="*/ 18 h 43"/>
                <a:gd name="T18" fmla="*/ 20 w 38"/>
                <a:gd name="T19" fmla="*/ 10 h 43"/>
                <a:gd name="T20" fmla="*/ 13 w 38"/>
                <a:gd name="T21" fmla="*/ 14 h 43"/>
                <a:gd name="T22" fmla="*/ 13 w 38"/>
                <a:gd name="T23" fmla="*/ 43 h 43"/>
                <a:gd name="T24" fmla="*/ 0 w 38"/>
                <a:gd name="T25" fmla="*/ 43 h 43"/>
                <a:gd name="T26" fmla="*/ 0 w 38"/>
                <a:gd name="T27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43">
                  <a:moveTo>
                    <a:pt x="0" y="1"/>
                  </a:moveTo>
                  <a:cubicBezTo>
                    <a:pt x="10" y="1"/>
                    <a:pt x="10" y="1"/>
                    <a:pt x="10" y="1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5" y="3"/>
                    <a:pt x="19" y="0"/>
                    <a:pt x="25" y="0"/>
                  </a:cubicBezTo>
                  <a:cubicBezTo>
                    <a:pt x="34" y="0"/>
                    <a:pt x="38" y="6"/>
                    <a:pt x="38" y="17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12"/>
                    <a:pt x="24" y="10"/>
                    <a:pt x="20" y="10"/>
                  </a:cubicBezTo>
                  <a:cubicBezTo>
                    <a:pt x="17" y="10"/>
                    <a:pt x="15" y="12"/>
                    <a:pt x="13" y="14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0" y="43"/>
                    <a:pt x="0" y="43"/>
                    <a:pt x="0" y="43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5"/>
            <p:cNvSpPr>
              <a:spLocks/>
            </p:cNvSpPr>
            <p:nvPr userDrawn="1"/>
          </p:nvSpPr>
          <p:spPr bwMode="auto">
            <a:xfrm>
              <a:off x="2108201" y="7058026"/>
              <a:ext cx="180975" cy="127000"/>
            </a:xfrm>
            <a:custGeom>
              <a:avLst/>
              <a:gdLst>
                <a:gd name="T0" fmla="*/ 0 w 61"/>
                <a:gd name="T1" fmla="*/ 0 h 42"/>
                <a:gd name="T2" fmla="*/ 12 w 61"/>
                <a:gd name="T3" fmla="*/ 0 h 42"/>
                <a:gd name="T4" fmla="*/ 16 w 61"/>
                <a:gd name="T5" fmla="*/ 19 h 42"/>
                <a:gd name="T6" fmla="*/ 18 w 61"/>
                <a:gd name="T7" fmla="*/ 32 h 42"/>
                <a:gd name="T8" fmla="*/ 18 w 61"/>
                <a:gd name="T9" fmla="*/ 32 h 42"/>
                <a:gd name="T10" fmla="*/ 21 w 61"/>
                <a:gd name="T11" fmla="*/ 19 h 42"/>
                <a:gd name="T12" fmla="*/ 25 w 61"/>
                <a:gd name="T13" fmla="*/ 0 h 42"/>
                <a:gd name="T14" fmla="*/ 36 w 61"/>
                <a:gd name="T15" fmla="*/ 0 h 42"/>
                <a:gd name="T16" fmla="*/ 41 w 61"/>
                <a:gd name="T17" fmla="*/ 19 h 42"/>
                <a:gd name="T18" fmla="*/ 43 w 61"/>
                <a:gd name="T19" fmla="*/ 32 h 42"/>
                <a:gd name="T20" fmla="*/ 44 w 61"/>
                <a:gd name="T21" fmla="*/ 32 h 42"/>
                <a:gd name="T22" fmla="*/ 46 w 61"/>
                <a:gd name="T23" fmla="*/ 19 h 42"/>
                <a:gd name="T24" fmla="*/ 50 w 61"/>
                <a:gd name="T25" fmla="*/ 0 h 42"/>
                <a:gd name="T26" fmla="*/ 61 w 61"/>
                <a:gd name="T27" fmla="*/ 0 h 42"/>
                <a:gd name="T28" fmla="*/ 51 w 61"/>
                <a:gd name="T29" fmla="*/ 42 h 42"/>
                <a:gd name="T30" fmla="*/ 37 w 61"/>
                <a:gd name="T31" fmla="*/ 42 h 42"/>
                <a:gd name="T32" fmla="*/ 33 w 61"/>
                <a:gd name="T33" fmla="*/ 25 h 42"/>
                <a:gd name="T34" fmla="*/ 31 w 61"/>
                <a:gd name="T35" fmla="*/ 13 h 42"/>
                <a:gd name="T36" fmla="*/ 30 w 61"/>
                <a:gd name="T37" fmla="*/ 13 h 42"/>
                <a:gd name="T38" fmla="*/ 28 w 61"/>
                <a:gd name="T39" fmla="*/ 25 h 42"/>
                <a:gd name="T40" fmla="*/ 24 w 61"/>
                <a:gd name="T41" fmla="*/ 42 h 42"/>
                <a:gd name="T42" fmla="*/ 10 w 61"/>
                <a:gd name="T43" fmla="*/ 42 h 42"/>
                <a:gd name="T44" fmla="*/ 0 w 61"/>
                <a:gd name="T4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1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7" y="23"/>
                    <a:pt x="17" y="27"/>
                    <a:pt x="18" y="32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9" y="27"/>
                    <a:pt x="20" y="23"/>
                    <a:pt x="21" y="1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23"/>
                    <a:pt x="43" y="27"/>
                    <a:pt x="43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27"/>
                    <a:pt x="45" y="23"/>
                    <a:pt x="46" y="19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2" y="21"/>
                    <a:pt x="31" y="17"/>
                    <a:pt x="31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29" y="17"/>
                    <a:pt x="29" y="21"/>
                    <a:pt x="28" y="25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10" y="42"/>
                    <a:pt x="10" y="42"/>
                    <a:pt x="10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6"/>
            <p:cNvSpPr>
              <a:spLocks noEditPoints="1"/>
            </p:cNvSpPr>
            <p:nvPr userDrawn="1"/>
          </p:nvSpPr>
          <p:spPr bwMode="auto">
            <a:xfrm>
              <a:off x="2303463" y="7054851"/>
              <a:ext cx="106363" cy="133350"/>
            </a:xfrm>
            <a:custGeom>
              <a:avLst/>
              <a:gdLst>
                <a:gd name="T0" fmla="*/ 23 w 36"/>
                <a:gd name="T1" fmla="*/ 16 h 44"/>
                <a:gd name="T2" fmla="*/ 17 w 36"/>
                <a:gd name="T3" fmla="*/ 10 h 44"/>
                <a:gd name="T4" fmla="*/ 6 w 36"/>
                <a:gd name="T5" fmla="*/ 13 h 44"/>
                <a:gd name="T6" fmla="*/ 1 w 36"/>
                <a:gd name="T7" fmla="*/ 5 h 44"/>
                <a:gd name="T8" fmla="*/ 19 w 36"/>
                <a:gd name="T9" fmla="*/ 0 h 44"/>
                <a:gd name="T10" fmla="*/ 36 w 36"/>
                <a:gd name="T11" fmla="*/ 19 h 44"/>
                <a:gd name="T12" fmla="*/ 36 w 36"/>
                <a:gd name="T13" fmla="*/ 43 h 44"/>
                <a:gd name="T14" fmla="*/ 26 w 36"/>
                <a:gd name="T15" fmla="*/ 43 h 44"/>
                <a:gd name="T16" fmla="*/ 25 w 36"/>
                <a:gd name="T17" fmla="*/ 38 h 44"/>
                <a:gd name="T18" fmla="*/ 24 w 36"/>
                <a:gd name="T19" fmla="*/ 38 h 44"/>
                <a:gd name="T20" fmla="*/ 12 w 36"/>
                <a:gd name="T21" fmla="*/ 44 h 44"/>
                <a:gd name="T22" fmla="*/ 0 w 36"/>
                <a:gd name="T23" fmla="*/ 31 h 44"/>
                <a:gd name="T24" fmla="*/ 23 w 36"/>
                <a:gd name="T25" fmla="*/ 16 h 44"/>
                <a:gd name="T26" fmla="*/ 16 w 36"/>
                <a:gd name="T27" fmla="*/ 34 h 44"/>
                <a:gd name="T28" fmla="*/ 23 w 36"/>
                <a:gd name="T29" fmla="*/ 30 h 44"/>
                <a:gd name="T30" fmla="*/ 23 w 36"/>
                <a:gd name="T31" fmla="*/ 23 h 44"/>
                <a:gd name="T32" fmla="*/ 12 w 36"/>
                <a:gd name="T33" fmla="*/ 30 h 44"/>
                <a:gd name="T34" fmla="*/ 16 w 36"/>
                <a:gd name="T35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44">
                  <a:moveTo>
                    <a:pt x="23" y="16"/>
                  </a:moveTo>
                  <a:cubicBezTo>
                    <a:pt x="23" y="12"/>
                    <a:pt x="21" y="10"/>
                    <a:pt x="17" y="10"/>
                  </a:cubicBezTo>
                  <a:cubicBezTo>
                    <a:pt x="13" y="10"/>
                    <a:pt x="10" y="11"/>
                    <a:pt x="6" y="13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7" y="2"/>
                    <a:pt x="13" y="0"/>
                    <a:pt x="19" y="0"/>
                  </a:cubicBezTo>
                  <a:cubicBezTo>
                    <a:pt x="30" y="0"/>
                    <a:pt x="36" y="6"/>
                    <a:pt x="36" y="19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1" y="41"/>
                    <a:pt x="17" y="44"/>
                    <a:pt x="12" y="44"/>
                  </a:cubicBezTo>
                  <a:cubicBezTo>
                    <a:pt x="5" y="44"/>
                    <a:pt x="0" y="38"/>
                    <a:pt x="0" y="31"/>
                  </a:cubicBezTo>
                  <a:cubicBezTo>
                    <a:pt x="0" y="22"/>
                    <a:pt x="7" y="17"/>
                    <a:pt x="23" y="16"/>
                  </a:cubicBezTo>
                  <a:close/>
                  <a:moveTo>
                    <a:pt x="16" y="34"/>
                  </a:moveTo>
                  <a:cubicBezTo>
                    <a:pt x="19" y="34"/>
                    <a:pt x="21" y="33"/>
                    <a:pt x="23" y="3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14" y="24"/>
                    <a:pt x="12" y="27"/>
                    <a:pt x="12" y="30"/>
                  </a:cubicBezTo>
                  <a:cubicBezTo>
                    <a:pt x="12" y="33"/>
                    <a:pt x="13" y="34"/>
                    <a:pt x="16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2439988" y="7005638"/>
              <a:ext cx="50800" cy="182563"/>
            </a:xfrm>
            <a:custGeom>
              <a:avLst/>
              <a:gdLst>
                <a:gd name="T0" fmla="*/ 0 w 17"/>
                <a:gd name="T1" fmla="*/ 0 h 60"/>
                <a:gd name="T2" fmla="*/ 12 w 17"/>
                <a:gd name="T3" fmla="*/ 0 h 60"/>
                <a:gd name="T4" fmla="*/ 12 w 17"/>
                <a:gd name="T5" fmla="*/ 46 h 60"/>
                <a:gd name="T6" fmla="*/ 14 w 17"/>
                <a:gd name="T7" fmla="*/ 50 h 60"/>
                <a:gd name="T8" fmla="*/ 16 w 17"/>
                <a:gd name="T9" fmla="*/ 49 h 60"/>
                <a:gd name="T10" fmla="*/ 17 w 17"/>
                <a:gd name="T11" fmla="*/ 59 h 60"/>
                <a:gd name="T12" fmla="*/ 11 w 17"/>
                <a:gd name="T13" fmla="*/ 60 h 60"/>
                <a:gd name="T14" fmla="*/ 0 w 17"/>
                <a:gd name="T15" fmla="*/ 46 h 60"/>
                <a:gd name="T16" fmla="*/ 0 w 17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60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9"/>
                    <a:pt x="13" y="50"/>
                    <a:pt x="14" y="50"/>
                  </a:cubicBezTo>
                  <a:cubicBezTo>
                    <a:pt x="15" y="50"/>
                    <a:pt x="15" y="50"/>
                    <a:pt x="16" y="4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59"/>
                    <a:pt x="14" y="60"/>
                    <a:pt x="11" y="60"/>
                  </a:cubicBezTo>
                  <a:cubicBezTo>
                    <a:pt x="3" y="60"/>
                    <a:pt x="0" y="54"/>
                    <a:pt x="0" y="4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2508251" y="7005638"/>
              <a:ext cx="52388" cy="182563"/>
            </a:xfrm>
            <a:custGeom>
              <a:avLst/>
              <a:gdLst>
                <a:gd name="T0" fmla="*/ 0 w 18"/>
                <a:gd name="T1" fmla="*/ 0 h 60"/>
                <a:gd name="T2" fmla="*/ 13 w 18"/>
                <a:gd name="T3" fmla="*/ 0 h 60"/>
                <a:gd name="T4" fmla="*/ 13 w 18"/>
                <a:gd name="T5" fmla="*/ 46 h 60"/>
                <a:gd name="T6" fmla="*/ 15 w 18"/>
                <a:gd name="T7" fmla="*/ 50 h 60"/>
                <a:gd name="T8" fmla="*/ 17 w 18"/>
                <a:gd name="T9" fmla="*/ 49 h 60"/>
                <a:gd name="T10" fmla="*/ 18 w 18"/>
                <a:gd name="T11" fmla="*/ 59 h 60"/>
                <a:gd name="T12" fmla="*/ 12 w 18"/>
                <a:gd name="T13" fmla="*/ 60 h 60"/>
                <a:gd name="T14" fmla="*/ 0 w 18"/>
                <a:gd name="T15" fmla="*/ 46 h 60"/>
                <a:gd name="T16" fmla="*/ 0 w 18"/>
                <a:gd name="T17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60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3" y="49"/>
                    <a:pt x="14" y="50"/>
                    <a:pt x="15" y="50"/>
                  </a:cubicBezTo>
                  <a:cubicBezTo>
                    <a:pt x="16" y="50"/>
                    <a:pt x="16" y="50"/>
                    <a:pt x="17" y="49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7" y="59"/>
                    <a:pt x="15" y="60"/>
                    <a:pt x="12" y="60"/>
                  </a:cubicBezTo>
                  <a:cubicBezTo>
                    <a:pt x="3" y="60"/>
                    <a:pt x="0" y="54"/>
                    <a:pt x="0" y="4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Oval 19"/>
            <p:cNvSpPr>
              <a:spLocks noChangeArrowheads="1"/>
            </p:cNvSpPr>
            <p:nvPr userDrawn="1"/>
          </p:nvSpPr>
          <p:spPr bwMode="auto">
            <a:xfrm>
              <a:off x="2581276" y="7138988"/>
              <a:ext cx="44450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20"/>
            <p:cNvSpPr>
              <a:spLocks noEditPoints="1"/>
            </p:cNvSpPr>
            <p:nvPr userDrawn="1"/>
          </p:nvSpPr>
          <p:spPr bwMode="auto">
            <a:xfrm>
              <a:off x="2646363" y="7054851"/>
              <a:ext cx="122238" cy="180975"/>
            </a:xfrm>
            <a:custGeom>
              <a:avLst/>
              <a:gdLst>
                <a:gd name="T0" fmla="*/ 6 w 41"/>
                <a:gd name="T1" fmla="*/ 41 h 60"/>
                <a:gd name="T2" fmla="*/ 6 w 41"/>
                <a:gd name="T3" fmla="*/ 41 h 60"/>
                <a:gd name="T4" fmla="*/ 3 w 41"/>
                <a:gd name="T5" fmla="*/ 34 h 60"/>
                <a:gd name="T6" fmla="*/ 7 w 41"/>
                <a:gd name="T7" fmla="*/ 26 h 60"/>
                <a:gd name="T8" fmla="*/ 7 w 41"/>
                <a:gd name="T9" fmla="*/ 26 h 60"/>
                <a:gd name="T10" fmla="*/ 2 w 41"/>
                <a:gd name="T11" fmla="*/ 15 h 60"/>
                <a:gd name="T12" fmla="*/ 19 w 41"/>
                <a:gd name="T13" fmla="*/ 0 h 60"/>
                <a:gd name="T14" fmla="*/ 25 w 41"/>
                <a:gd name="T15" fmla="*/ 1 h 60"/>
                <a:gd name="T16" fmla="*/ 41 w 41"/>
                <a:gd name="T17" fmla="*/ 1 h 60"/>
                <a:gd name="T18" fmla="*/ 41 w 41"/>
                <a:gd name="T19" fmla="*/ 10 h 60"/>
                <a:gd name="T20" fmla="*/ 34 w 41"/>
                <a:gd name="T21" fmla="*/ 10 h 60"/>
                <a:gd name="T22" fmla="*/ 35 w 41"/>
                <a:gd name="T23" fmla="*/ 15 h 60"/>
                <a:gd name="T24" fmla="*/ 19 w 41"/>
                <a:gd name="T25" fmla="*/ 29 h 60"/>
                <a:gd name="T26" fmla="*/ 14 w 41"/>
                <a:gd name="T27" fmla="*/ 28 h 60"/>
                <a:gd name="T28" fmla="*/ 12 w 41"/>
                <a:gd name="T29" fmla="*/ 32 h 60"/>
                <a:gd name="T30" fmla="*/ 19 w 41"/>
                <a:gd name="T31" fmla="*/ 35 h 60"/>
                <a:gd name="T32" fmla="*/ 25 w 41"/>
                <a:gd name="T33" fmla="*/ 35 h 60"/>
                <a:gd name="T34" fmla="*/ 41 w 41"/>
                <a:gd name="T35" fmla="*/ 45 h 60"/>
                <a:gd name="T36" fmla="*/ 18 w 41"/>
                <a:gd name="T37" fmla="*/ 60 h 60"/>
                <a:gd name="T38" fmla="*/ 0 w 41"/>
                <a:gd name="T39" fmla="*/ 50 h 60"/>
                <a:gd name="T40" fmla="*/ 6 w 41"/>
                <a:gd name="T41" fmla="*/ 41 h 60"/>
                <a:gd name="T42" fmla="*/ 20 w 41"/>
                <a:gd name="T43" fmla="*/ 52 h 60"/>
                <a:gd name="T44" fmla="*/ 29 w 41"/>
                <a:gd name="T45" fmla="*/ 47 h 60"/>
                <a:gd name="T46" fmla="*/ 23 w 41"/>
                <a:gd name="T47" fmla="*/ 44 h 60"/>
                <a:gd name="T48" fmla="*/ 19 w 41"/>
                <a:gd name="T49" fmla="*/ 44 h 60"/>
                <a:gd name="T50" fmla="*/ 13 w 41"/>
                <a:gd name="T51" fmla="*/ 44 h 60"/>
                <a:gd name="T52" fmla="*/ 11 w 41"/>
                <a:gd name="T53" fmla="*/ 48 h 60"/>
                <a:gd name="T54" fmla="*/ 20 w 41"/>
                <a:gd name="T55" fmla="*/ 52 h 60"/>
                <a:gd name="T56" fmla="*/ 25 w 41"/>
                <a:gd name="T57" fmla="*/ 15 h 60"/>
                <a:gd name="T58" fmla="*/ 19 w 41"/>
                <a:gd name="T59" fmla="*/ 8 h 60"/>
                <a:gd name="T60" fmla="*/ 13 w 41"/>
                <a:gd name="T61" fmla="*/ 15 h 60"/>
                <a:gd name="T62" fmla="*/ 19 w 41"/>
                <a:gd name="T63" fmla="*/ 22 h 60"/>
                <a:gd name="T64" fmla="*/ 25 w 41"/>
                <a:gd name="T65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1" h="60">
                  <a:moveTo>
                    <a:pt x="6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4" y="39"/>
                    <a:pt x="3" y="37"/>
                    <a:pt x="3" y="34"/>
                  </a:cubicBezTo>
                  <a:cubicBezTo>
                    <a:pt x="3" y="31"/>
                    <a:pt x="5" y="28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4" y="24"/>
                    <a:pt x="2" y="20"/>
                    <a:pt x="2" y="15"/>
                  </a:cubicBezTo>
                  <a:cubicBezTo>
                    <a:pt x="2" y="5"/>
                    <a:pt x="10" y="0"/>
                    <a:pt x="19" y="0"/>
                  </a:cubicBezTo>
                  <a:cubicBezTo>
                    <a:pt x="21" y="0"/>
                    <a:pt x="23" y="0"/>
                    <a:pt x="25" y="1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5" y="11"/>
                    <a:pt x="35" y="13"/>
                    <a:pt x="35" y="15"/>
                  </a:cubicBezTo>
                  <a:cubicBezTo>
                    <a:pt x="35" y="25"/>
                    <a:pt x="28" y="29"/>
                    <a:pt x="19" y="29"/>
                  </a:cubicBezTo>
                  <a:cubicBezTo>
                    <a:pt x="17" y="29"/>
                    <a:pt x="16" y="29"/>
                    <a:pt x="14" y="28"/>
                  </a:cubicBezTo>
                  <a:cubicBezTo>
                    <a:pt x="13" y="29"/>
                    <a:pt x="12" y="30"/>
                    <a:pt x="12" y="32"/>
                  </a:cubicBezTo>
                  <a:cubicBezTo>
                    <a:pt x="12" y="34"/>
                    <a:pt x="14" y="35"/>
                    <a:pt x="19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36" y="35"/>
                    <a:pt x="41" y="38"/>
                    <a:pt x="41" y="45"/>
                  </a:cubicBezTo>
                  <a:cubicBezTo>
                    <a:pt x="41" y="54"/>
                    <a:pt x="32" y="60"/>
                    <a:pt x="18" y="60"/>
                  </a:cubicBezTo>
                  <a:cubicBezTo>
                    <a:pt x="8" y="60"/>
                    <a:pt x="0" y="57"/>
                    <a:pt x="0" y="50"/>
                  </a:cubicBezTo>
                  <a:cubicBezTo>
                    <a:pt x="0" y="46"/>
                    <a:pt x="3" y="43"/>
                    <a:pt x="6" y="41"/>
                  </a:cubicBezTo>
                  <a:close/>
                  <a:moveTo>
                    <a:pt x="20" y="52"/>
                  </a:moveTo>
                  <a:cubicBezTo>
                    <a:pt x="25" y="52"/>
                    <a:pt x="29" y="50"/>
                    <a:pt x="29" y="47"/>
                  </a:cubicBezTo>
                  <a:cubicBezTo>
                    <a:pt x="29" y="45"/>
                    <a:pt x="27" y="44"/>
                    <a:pt x="2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6" y="44"/>
                    <a:pt x="14" y="44"/>
                    <a:pt x="13" y="44"/>
                  </a:cubicBezTo>
                  <a:cubicBezTo>
                    <a:pt x="11" y="45"/>
                    <a:pt x="11" y="46"/>
                    <a:pt x="11" y="48"/>
                  </a:cubicBezTo>
                  <a:cubicBezTo>
                    <a:pt x="11" y="51"/>
                    <a:pt x="14" y="52"/>
                    <a:pt x="20" y="52"/>
                  </a:cubicBezTo>
                  <a:close/>
                  <a:moveTo>
                    <a:pt x="25" y="15"/>
                  </a:moveTo>
                  <a:cubicBezTo>
                    <a:pt x="25" y="11"/>
                    <a:pt x="22" y="8"/>
                    <a:pt x="19" y="8"/>
                  </a:cubicBezTo>
                  <a:cubicBezTo>
                    <a:pt x="16" y="8"/>
                    <a:pt x="13" y="10"/>
                    <a:pt x="13" y="15"/>
                  </a:cubicBezTo>
                  <a:cubicBezTo>
                    <a:pt x="13" y="19"/>
                    <a:pt x="16" y="22"/>
                    <a:pt x="19" y="22"/>
                  </a:cubicBezTo>
                  <a:cubicBezTo>
                    <a:pt x="22" y="22"/>
                    <a:pt x="25" y="19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21"/>
            <p:cNvSpPr>
              <a:spLocks noEditPoints="1"/>
            </p:cNvSpPr>
            <p:nvPr userDrawn="1"/>
          </p:nvSpPr>
          <p:spPr bwMode="auto">
            <a:xfrm>
              <a:off x="2779713" y="7054851"/>
              <a:ext cx="119063" cy="133350"/>
            </a:xfrm>
            <a:custGeom>
              <a:avLst/>
              <a:gdLst>
                <a:gd name="T0" fmla="*/ 20 w 40"/>
                <a:gd name="T1" fmla="*/ 0 h 44"/>
                <a:gd name="T2" fmla="*/ 40 w 40"/>
                <a:gd name="T3" fmla="*/ 22 h 44"/>
                <a:gd name="T4" fmla="*/ 20 w 40"/>
                <a:gd name="T5" fmla="*/ 44 h 44"/>
                <a:gd name="T6" fmla="*/ 0 w 40"/>
                <a:gd name="T7" fmla="*/ 22 h 44"/>
                <a:gd name="T8" fmla="*/ 20 w 40"/>
                <a:gd name="T9" fmla="*/ 0 h 44"/>
                <a:gd name="T10" fmla="*/ 20 w 40"/>
                <a:gd name="T11" fmla="*/ 34 h 44"/>
                <a:gd name="T12" fmla="*/ 28 w 40"/>
                <a:gd name="T13" fmla="*/ 22 h 44"/>
                <a:gd name="T14" fmla="*/ 20 w 40"/>
                <a:gd name="T15" fmla="*/ 10 h 44"/>
                <a:gd name="T16" fmla="*/ 12 w 40"/>
                <a:gd name="T17" fmla="*/ 22 h 44"/>
                <a:gd name="T18" fmla="*/ 20 w 40"/>
                <a:gd name="T19" fmla="*/ 3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4">
                  <a:moveTo>
                    <a:pt x="20" y="0"/>
                  </a:moveTo>
                  <a:cubicBezTo>
                    <a:pt x="30" y="0"/>
                    <a:pt x="40" y="8"/>
                    <a:pt x="40" y="22"/>
                  </a:cubicBezTo>
                  <a:cubicBezTo>
                    <a:pt x="40" y="36"/>
                    <a:pt x="30" y="44"/>
                    <a:pt x="20" y="44"/>
                  </a:cubicBezTo>
                  <a:cubicBezTo>
                    <a:pt x="9" y="44"/>
                    <a:pt x="0" y="36"/>
                    <a:pt x="0" y="22"/>
                  </a:cubicBezTo>
                  <a:cubicBezTo>
                    <a:pt x="0" y="8"/>
                    <a:pt x="9" y="0"/>
                    <a:pt x="20" y="0"/>
                  </a:cubicBezTo>
                  <a:close/>
                  <a:moveTo>
                    <a:pt x="20" y="34"/>
                  </a:moveTo>
                  <a:cubicBezTo>
                    <a:pt x="25" y="34"/>
                    <a:pt x="28" y="29"/>
                    <a:pt x="28" y="22"/>
                  </a:cubicBezTo>
                  <a:cubicBezTo>
                    <a:pt x="28" y="14"/>
                    <a:pt x="25" y="10"/>
                    <a:pt x="20" y="10"/>
                  </a:cubicBezTo>
                  <a:cubicBezTo>
                    <a:pt x="15" y="10"/>
                    <a:pt x="12" y="14"/>
                    <a:pt x="12" y="22"/>
                  </a:cubicBezTo>
                  <a:cubicBezTo>
                    <a:pt x="12" y="29"/>
                    <a:pt x="15" y="34"/>
                    <a:pt x="2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auto">
            <a:xfrm>
              <a:off x="2908301" y="7058026"/>
              <a:ext cx="123825" cy="127000"/>
            </a:xfrm>
            <a:custGeom>
              <a:avLst/>
              <a:gdLst>
                <a:gd name="T0" fmla="*/ 0 w 42"/>
                <a:gd name="T1" fmla="*/ 0 h 42"/>
                <a:gd name="T2" fmla="*/ 12 w 42"/>
                <a:gd name="T3" fmla="*/ 0 h 42"/>
                <a:gd name="T4" fmla="*/ 17 w 42"/>
                <a:gd name="T5" fmla="*/ 20 h 42"/>
                <a:gd name="T6" fmla="*/ 21 w 42"/>
                <a:gd name="T7" fmla="*/ 32 h 42"/>
                <a:gd name="T8" fmla="*/ 21 w 42"/>
                <a:gd name="T9" fmla="*/ 32 h 42"/>
                <a:gd name="T10" fmla="*/ 24 w 42"/>
                <a:gd name="T11" fmla="*/ 20 h 42"/>
                <a:gd name="T12" fmla="*/ 30 w 42"/>
                <a:gd name="T13" fmla="*/ 0 h 42"/>
                <a:gd name="T14" fmla="*/ 42 w 42"/>
                <a:gd name="T15" fmla="*/ 0 h 42"/>
                <a:gd name="T16" fmla="*/ 28 w 42"/>
                <a:gd name="T17" fmla="*/ 42 h 42"/>
                <a:gd name="T18" fmla="*/ 14 w 42"/>
                <a:gd name="T19" fmla="*/ 42 h 42"/>
                <a:gd name="T20" fmla="*/ 0 w 42"/>
                <a:gd name="T2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9" y="24"/>
                    <a:pt x="20" y="28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2" y="28"/>
                    <a:pt x="23" y="24"/>
                    <a:pt x="24" y="2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14" y="42"/>
                    <a:pt x="14" y="42"/>
                    <a:pt x="14" y="42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Oval 23"/>
            <p:cNvSpPr>
              <a:spLocks noChangeArrowheads="1"/>
            </p:cNvSpPr>
            <p:nvPr userDrawn="1"/>
          </p:nvSpPr>
          <p:spPr bwMode="auto">
            <a:xfrm>
              <a:off x="3038476" y="7138988"/>
              <a:ext cx="44450" cy="49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24"/>
            <p:cNvSpPr>
              <a:spLocks/>
            </p:cNvSpPr>
            <p:nvPr userDrawn="1"/>
          </p:nvSpPr>
          <p:spPr bwMode="auto">
            <a:xfrm>
              <a:off x="3109913" y="7058026"/>
              <a:ext cx="109538" cy="130175"/>
            </a:xfrm>
            <a:custGeom>
              <a:avLst/>
              <a:gdLst>
                <a:gd name="T0" fmla="*/ 0 w 37"/>
                <a:gd name="T1" fmla="*/ 0 h 43"/>
                <a:gd name="T2" fmla="*/ 12 w 37"/>
                <a:gd name="T3" fmla="*/ 0 h 43"/>
                <a:gd name="T4" fmla="*/ 12 w 37"/>
                <a:gd name="T5" fmla="*/ 24 h 43"/>
                <a:gd name="T6" fmla="*/ 17 w 37"/>
                <a:gd name="T7" fmla="*/ 32 h 43"/>
                <a:gd name="T8" fmla="*/ 25 w 37"/>
                <a:gd name="T9" fmla="*/ 27 h 43"/>
                <a:gd name="T10" fmla="*/ 25 w 37"/>
                <a:gd name="T11" fmla="*/ 0 h 43"/>
                <a:gd name="T12" fmla="*/ 37 w 37"/>
                <a:gd name="T13" fmla="*/ 0 h 43"/>
                <a:gd name="T14" fmla="*/ 37 w 37"/>
                <a:gd name="T15" fmla="*/ 42 h 43"/>
                <a:gd name="T16" fmla="*/ 27 w 37"/>
                <a:gd name="T17" fmla="*/ 42 h 43"/>
                <a:gd name="T18" fmla="*/ 26 w 37"/>
                <a:gd name="T19" fmla="*/ 36 h 43"/>
                <a:gd name="T20" fmla="*/ 26 w 37"/>
                <a:gd name="T21" fmla="*/ 36 h 43"/>
                <a:gd name="T22" fmla="*/ 13 w 37"/>
                <a:gd name="T23" fmla="*/ 43 h 43"/>
                <a:gd name="T24" fmla="*/ 0 w 37"/>
                <a:gd name="T25" fmla="*/ 26 h 43"/>
                <a:gd name="T26" fmla="*/ 0 w 37"/>
                <a:gd name="T27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43"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0"/>
                    <a:pt x="14" y="32"/>
                    <a:pt x="17" y="32"/>
                  </a:cubicBezTo>
                  <a:cubicBezTo>
                    <a:pt x="21" y="32"/>
                    <a:pt x="22" y="31"/>
                    <a:pt x="25" y="27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2" y="40"/>
                    <a:pt x="19" y="43"/>
                    <a:pt x="13" y="43"/>
                  </a:cubicBezTo>
                  <a:cubicBezTo>
                    <a:pt x="4" y="43"/>
                    <a:pt x="0" y="36"/>
                    <a:pt x="0" y="26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5"/>
            <p:cNvSpPr>
              <a:spLocks/>
            </p:cNvSpPr>
            <p:nvPr userDrawn="1"/>
          </p:nvSpPr>
          <p:spPr bwMode="auto">
            <a:xfrm>
              <a:off x="3251201" y="7005638"/>
              <a:ext cx="119063" cy="179388"/>
            </a:xfrm>
            <a:custGeom>
              <a:avLst/>
              <a:gdLst>
                <a:gd name="T0" fmla="*/ 0 w 75"/>
                <a:gd name="T1" fmla="*/ 0 h 113"/>
                <a:gd name="T2" fmla="*/ 23 w 75"/>
                <a:gd name="T3" fmla="*/ 0 h 113"/>
                <a:gd name="T4" fmla="*/ 23 w 75"/>
                <a:gd name="T5" fmla="*/ 63 h 113"/>
                <a:gd name="T6" fmla="*/ 23 w 75"/>
                <a:gd name="T7" fmla="*/ 63 h 113"/>
                <a:gd name="T8" fmla="*/ 47 w 75"/>
                <a:gd name="T9" fmla="*/ 33 h 113"/>
                <a:gd name="T10" fmla="*/ 73 w 75"/>
                <a:gd name="T11" fmla="*/ 33 h 113"/>
                <a:gd name="T12" fmla="*/ 45 w 75"/>
                <a:gd name="T13" fmla="*/ 65 h 113"/>
                <a:gd name="T14" fmla="*/ 75 w 75"/>
                <a:gd name="T15" fmla="*/ 113 h 113"/>
                <a:gd name="T16" fmla="*/ 49 w 75"/>
                <a:gd name="T17" fmla="*/ 113 h 113"/>
                <a:gd name="T18" fmla="*/ 32 w 75"/>
                <a:gd name="T19" fmla="*/ 80 h 113"/>
                <a:gd name="T20" fmla="*/ 23 w 75"/>
                <a:gd name="T21" fmla="*/ 92 h 113"/>
                <a:gd name="T22" fmla="*/ 23 w 75"/>
                <a:gd name="T23" fmla="*/ 113 h 113"/>
                <a:gd name="T24" fmla="*/ 0 w 75"/>
                <a:gd name="T25" fmla="*/ 113 h 113"/>
                <a:gd name="T26" fmla="*/ 0 w 75"/>
                <a:gd name="T27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" h="113">
                  <a:moveTo>
                    <a:pt x="0" y="0"/>
                  </a:moveTo>
                  <a:lnTo>
                    <a:pt x="23" y="0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47" y="33"/>
                  </a:lnTo>
                  <a:lnTo>
                    <a:pt x="73" y="33"/>
                  </a:lnTo>
                  <a:lnTo>
                    <a:pt x="45" y="65"/>
                  </a:lnTo>
                  <a:lnTo>
                    <a:pt x="75" y="113"/>
                  </a:lnTo>
                  <a:lnTo>
                    <a:pt x="49" y="113"/>
                  </a:lnTo>
                  <a:lnTo>
                    <a:pt x="32" y="80"/>
                  </a:lnTo>
                  <a:lnTo>
                    <a:pt x="23" y="92"/>
                  </a:lnTo>
                  <a:lnTo>
                    <a:pt x="23" y="113"/>
                  </a:lnTo>
                  <a:lnTo>
                    <a:pt x="0" y="113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FFC28869-48A1-494A-8F44-6795A276DF2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597900" y="190500"/>
            <a:ext cx="19304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Information Classification: PUBLIC</a:t>
            </a:r>
          </a:p>
        </p:txBody>
      </p:sp>
    </p:spTree>
    <p:extLst>
      <p:ext uri="{BB962C8B-B14F-4D97-AF65-F5344CB8AC3E}">
        <p14:creationId xmlns:p14="http://schemas.microsoft.com/office/powerpoint/2010/main" val="1884936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087C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E346C81-42DE-33ED-7EBA-C1F7F442B17B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8597900" y="190500"/>
            <a:ext cx="19304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317100">
                    <a:alpha val="50000"/>
                  </a:srgbClr>
                </a:solidFill>
                <a:latin typeface="Aptos" panose="020B0004020202020204" pitchFamily="34" charset="0"/>
              </a:rPr>
              <a:t>Information Classification: PUBLIC</a:t>
            </a:r>
          </a:p>
        </p:txBody>
      </p:sp>
    </p:spTree>
    <p:extLst>
      <p:ext uri="{BB962C8B-B14F-4D97-AF65-F5344CB8AC3E}">
        <p14:creationId xmlns:p14="http://schemas.microsoft.com/office/powerpoint/2010/main" val="16620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spcBef>
          <a:spcPct val="0"/>
        </a:spcBef>
        <a:buNone/>
        <a:defRPr sz="4000" b="1" kern="1200">
          <a:solidFill>
            <a:srgbClr val="0A2867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6DBEA-3F60-1D7A-2970-70600D8B0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CA1732-DEC8-30F3-B520-107F9B9D5501}"/>
              </a:ext>
            </a:extLst>
          </p:cNvPr>
          <p:cNvSpPr txBox="1"/>
          <p:nvPr/>
        </p:nvSpPr>
        <p:spPr>
          <a:xfrm>
            <a:off x="1098228" y="2700511"/>
            <a:ext cx="85689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4000" b="1" i="0" dirty="0">
                <a:effectLst/>
                <a:latin typeface="+mn-lt"/>
              </a:rPr>
              <a:t>Safeguarding Update September 2026</a:t>
            </a:r>
          </a:p>
          <a:p>
            <a:pPr fontAlgn="t">
              <a:lnSpc>
                <a:spcPct val="100000"/>
              </a:lnSpc>
              <a:buNone/>
            </a:pPr>
            <a:endParaRPr lang="en-GB" sz="4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4000" b="1" i="0" dirty="0">
                <a:effectLst/>
                <a:latin typeface="+mn-lt"/>
              </a:rPr>
              <a:t>Navigating Complexity not  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4000" b="1" dirty="0"/>
              <a:t>just</a:t>
            </a:r>
            <a:r>
              <a:rPr lang="en-GB" sz="4000" b="1" i="0" dirty="0">
                <a:effectLst/>
                <a:latin typeface="+mn-lt"/>
              </a:rPr>
              <a:t> Compliance</a:t>
            </a:r>
            <a:endParaRPr lang="en-GB" sz="4000" b="1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923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73EC083-7B32-5744-AACC-41EB27598644}"/>
              </a:ext>
            </a:extLst>
          </p:cNvPr>
          <p:cNvSpPr txBox="1"/>
          <p:nvPr/>
        </p:nvSpPr>
        <p:spPr>
          <a:xfrm>
            <a:off x="666180" y="1980431"/>
            <a:ext cx="8352928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KCSIE 2026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Key Themes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Information Sharing Duty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Operation Encompass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Gender Questioning Children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Single-Sex Spaces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Safeguarding Culture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400" b="1" i="0" dirty="0">
                <a:effectLst/>
                <a:latin typeface="+mn-lt"/>
              </a:rPr>
              <a:t>The Action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Review implications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Update practice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effectLst/>
                <a:latin typeface="+mn-lt"/>
              </a:rPr>
              <a:t>Brief governors</a:t>
            </a:r>
          </a:p>
          <a:p>
            <a:pPr fontAlgn="t">
              <a:lnSpc>
                <a:spcPct val="100000"/>
              </a:lnSpc>
              <a:buNone/>
            </a:pPr>
            <a:endParaRPr lang="en-GB" sz="24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400" b="0" i="0" dirty="0">
                <a:effectLst/>
                <a:latin typeface="+mn-lt"/>
              </a:rPr>
              <a:t>Increasingly requires balancing multiple frameworks.</a:t>
            </a:r>
            <a:endParaRPr lang="en-GB" sz="24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2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C866C93-537E-1C69-CD7F-886B08FDBC2E}"/>
              </a:ext>
            </a:extLst>
          </p:cNvPr>
          <p:cNvSpPr txBox="1"/>
          <p:nvPr/>
        </p:nvSpPr>
        <p:spPr>
          <a:xfrm>
            <a:off x="234132" y="2052439"/>
            <a:ext cx="9433048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2800" b="1" i="0" u="sng" dirty="0">
                <a:effectLst/>
                <a:latin typeface="+mn-lt"/>
              </a:rPr>
              <a:t>Information Sharing Duty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Children Act 2004 s16LA</a:t>
            </a:r>
            <a:r>
              <a:rPr lang="en-GB" sz="2000" b="0" i="0" dirty="0">
                <a:effectLst/>
                <a:latin typeface="+mn-lt"/>
              </a:rPr>
              <a:t> (in force 30 September 2026)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A new explicit Information Sharing Duty reinforces expectations around sharing information to safeguard and promote children's welfare.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The Action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Review local practice.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Brief DSLs.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Ensure staff understand the new guidance.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We've always shared information.</a:t>
            </a:r>
            <a:endParaRPr lang="en-GB" sz="20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The shift is from: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"Can I share this?“ towards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"What information should I share, with whom and when?"</a:t>
            </a:r>
            <a:endParaRPr lang="en-GB" sz="20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2096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65F991-2BA3-D1CD-4AA5-7415F1890F5E}"/>
              </a:ext>
            </a:extLst>
          </p:cNvPr>
          <p:cNvSpPr txBox="1"/>
          <p:nvPr/>
        </p:nvSpPr>
        <p:spPr>
          <a:xfrm>
            <a:off x="234132" y="2351097"/>
            <a:ext cx="8856984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2800" b="1" i="0" dirty="0">
                <a:effectLst/>
                <a:latin typeface="+mn-lt"/>
              </a:rPr>
              <a:t>Current Issues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Mobile Phones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Department for Education statutory guidance </a:t>
            </a:r>
            <a:r>
              <a:rPr lang="en-GB" sz="2000" b="0" i="1" dirty="0">
                <a:effectLst/>
                <a:latin typeface="+mn-lt"/>
              </a:rPr>
              <a:t>"Mobile phones in schools"</a:t>
            </a:r>
            <a:r>
              <a:rPr lang="en-GB" sz="2000" b="0" i="0" dirty="0">
                <a:effectLst/>
                <a:latin typeface="+mn-lt"/>
              </a:rPr>
              <a:t> (September 2026)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Expectation:</a:t>
            </a:r>
            <a:r>
              <a:rPr lang="en-GB" sz="2000" b="0" i="0" dirty="0">
                <a:effectLst/>
                <a:latin typeface="+mn-lt"/>
              </a:rPr>
              <a:t> Mobile-phone-free by default. 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Toilets &amp; Facilities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Keeping Children Safe in Education 2026</a:t>
            </a:r>
            <a:r>
              <a:rPr lang="en-GB" sz="2000" b="0" i="0" dirty="0">
                <a:effectLst/>
                <a:latin typeface="+mn-lt"/>
              </a:rPr>
              <a:t> Single-sex spaces and 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facilities guidance for pupils aged 8+. 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The Action - </a:t>
            </a:r>
            <a:r>
              <a:rPr lang="en-GB" sz="2000" b="0" i="0" dirty="0">
                <a:effectLst/>
                <a:latin typeface="+mn-lt"/>
              </a:rPr>
              <a:t>Review local arrangements.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The Nuance - </a:t>
            </a:r>
            <a:r>
              <a:rPr lang="en-GB" sz="2000" b="0" i="0" dirty="0">
                <a:effectLst/>
                <a:latin typeface="+mn-lt"/>
              </a:rPr>
              <a:t>Safeguarding, privacy, dignity and inclusion must all be considered.</a:t>
            </a:r>
            <a:endParaRPr lang="en-GB" sz="20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91C448D-41F5-2A69-E969-490B68806B13}"/>
              </a:ext>
            </a:extLst>
          </p:cNvPr>
          <p:cNvSpPr txBox="1"/>
          <p:nvPr/>
        </p:nvSpPr>
        <p:spPr>
          <a:xfrm>
            <a:off x="666180" y="1980431"/>
            <a:ext cx="777686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2800" b="1" i="0" dirty="0">
                <a:effectLst/>
                <a:latin typeface="+mn-lt"/>
              </a:rPr>
              <a:t>Allergy Awareness Requirements (Benedict's Law)</a:t>
            </a: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Children's Wellbeing and Schools Act 2026</a:t>
            </a:r>
            <a:endParaRPr lang="en-GB" sz="20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New requirements around allergy awareness training and emergency response arrangements.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The Action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Review allergy arrangements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Ensure appropriate staff are trained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Consider arrangements for external professionals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Utilise free NHS training resources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Free NHS Training</a:t>
            </a:r>
            <a:r>
              <a:rPr lang="en-GB" sz="2000" b="0" i="0" dirty="0">
                <a:effectLst/>
                <a:latin typeface="+mn-lt"/>
              </a:rPr>
              <a:t> https://learninghub.nhs.uk/resource/61442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dirty="0"/>
              <a:t>NOW - </a:t>
            </a:r>
            <a:r>
              <a:rPr lang="en-GB" sz="2000" b="0" i="0" dirty="0">
                <a:effectLst/>
                <a:latin typeface="+mn-lt"/>
              </a:rPr>
              <a:t>"Who needs allergy awareness training?“ not “Does allergy awareness training exist?"</a:t>
            </a:r>
            <a:endParaRPr lang="en-GB" sz="20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411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38EC33-D2F4-2E99-3484-B1C9D4479738}"/>
              </a:ext>
            </a:extLst>
          </p:cNvPr>
          <p:cNvSpPr txBox="1"/>
          <p:nvPr/>
        </p:nvSpPr>
        <p:spPr>
          <a:xfrm>
            <a:off x="522164" y="2196455"/>
            <a:ext cx="7560840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GB" sz="2800" b="1" i="0" dirty="0">
                <a:effectLst/>
                <a:latin typeface="+mn-lt"/>
              </a:rPr>
              <a:t>Regulated Activity &amp; September 2026 Changes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September 2026 supervision exemption changes</a:t>
            </a:r>
            <a:endParaRPr lang="en-GB" sz="2000" b="0" i="0" dirty="0">
              <a:effectLst/>
              <a:latin typeface="+mn-lt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000" b="0" i="0" dirty="0">
                <a:effectLst/>
                <a:latin typeface="+mn-lt"/>
              </a:rPr>
              <a:t>Growing national discussion around: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work experience placements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visitors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sixth form placements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one-to-one arrangements</a:t>
            </a:r>
          </a:p>
          <a:p>
            <a:pPr fontAlgn="t">
              <a:lnSpc>
                <a:spcPct val="100000"/>
              </a:lnSpc>
              <a:buNone/>
            </a:pPr>
            <a:r>
              <a:rPr lang="en-GB" sz="2000" b="1" i="0" dirty="0">
                <a:effectLst/>
                <a:latin typeface="+mn-lt"/>
              </a:rPr>
              <a:t>The Action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Review placement arrangements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Understand regulated activity requirements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000" b="0" i="0" dirty="0">
                <a:effectLst/>
                <a:latin typeface="+mn-lt"/>
              </a:rPr>
              <a:t>Refer to DfE myth-busting guidance</a:t>
            </a:r>
          </a:p>
          <a:p>
            <a:pPr fontAlgn="t">
              <a:lnSpc>
                <a:spcPct val="100000"/>
              </a:lnSpc>
              <a:buNone/>
            </a:pPr>
            <a:endParaRPr lang="en-GB" sz="2000" b="1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80598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8E9012-3B2D-E948-B3FE-99563DAAB344}"/>
              </a:ext>
            </a:extLst>
          </p:cNvPr>
          <p:cNvSpPr txBox="1"/>
          <p:nvPr/>
        </p:nvSpPr>
        <p:spPr>
          <a:xfrm>
            <a:off x="594172" y="2052440"/>
            <a:ext cx="9433048" cy="4505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19048"/>
              </a:lnSpc>
              <a:buNone/>
            </a:pPr>
            <a:r>
              <a:rPr lang="en-GB" sz="2800" b="1" i="0" dirty="0">
                <a:effectLst/>
              </a:rPr>
              <a:t>New Safer Recruitment in Education Training Offer</a:t>
            </a:r>
          </a:p>
          <a:p>
            <a:pPr fontAlgn="t">
              <a:lnSpc>
                <a:spcPct val="119048"/>
              </a:lnSpc>
              <a:buNone/>
            </a:pPr>
            <a:endParaRPr lang="en-GB" sz="1500" b="1" i="0" dirty="0">
              <a:effectLst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GB" sz="1800" b="1" i="0" dirty="0">
                <a:effectLst/>
              </a:rPr>
              <a:t>Safer Recruitment Consortium Accredited Training - </a:t>
            </a:r>
            <a:r>
              <a:rPr lang="en-GB" sz="1800" b="0" i="0" dirty="0">
                <a:effectLst/>
              </a:rPr>
              <a:t>Face-to-face book on Services for Schools.</a:t>
            </a:r>
          </a:p>
          <a:p>
            <a:pPr fontAlgn="t">
              <a:lnSpc>
                <a:spcPct val="119048"/>
              </a:lnSpc>
              <a:buNone/>
            </a:pPr>
            <a:endParaRPr lang="en-GB" sz="1800" b="1" i="0" dirty="0">
              <a:effectLst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GB" sz="1800" b="1" i="0" dirty="0">
                <a:effectLst/>
              </a:rPr>
              <a:t>Chy Trevail, Bodmin – 12/10, 10/11 and 09/12 – more dates to come!!</a:t>
            </a:r>
          </a:p>
          <a:p>
            <a:pPr fontAlgn="t">
              <a:lnSpc>
                <a:spcPct val="119048"/>
              </a:lnSpc>
              <a:buNone/>
            </a:pPr>
            <a:r>
              <a:rPr lang="en-GB" sz="1800" b="1" i="0" dirty="0">
                <a:effectLst/>
              </a:rPr>
              <a:t>Delivered By </a:t>
            </a:r>
            <a:r>
              <a:rPr lang="en-GB" sz="1800" b="0" i="0" dirty="0">
                <a:effectLst/>
              </a:rPr>
              <a:t>Thomas Thorp &amp; Natasha Pollard (Education Vetting Team)</a:t>
            </a:r>
          </a:p>
          <a:p>
            <a:pPr fontAlgn="t">
              <a:lnSpc>
                <a:spcPct val="119048"/>
              </a:lnSpc>
              <a:buNone/>
            </a:pPr>
            <a:endParaRPr lang="en-GB" sz="1800" b="1" dirty="0"/>
          </a:p>
          <a:p>
            <a:pPr fontAlgn="t">
              <a:lnSpc>
                <a:spcPct val="119048"/>
              </a:lnSpc>
              <a:buNone/>
            </a:pPr>
            <a:r>
              <a:rPr lang="en-GB" sz="1800" b="1" dirty="0"/>
              <a:t>Looking at..</a:t>
            </a:r>
            <a:endParaRPr lang="en-GB" sz="1800" b="0" i="0" dirty="0">
              <a:effectLst/>
            </a:endParaRP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safeguarding principles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recruitment practice</a:t>
            </a:r>
          </a:p>
          <a:p>
            <a:pPr marL="342900" lvl="0" indent="-3429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</a:rPr>
              <a:t>vetting processes</a:t>
            </a:r>
          </a:p>
          <a:p>
            <a:pPr fontAlgn="t">
              <a:lnSpc>
                <a:spcPct val="119048"/>
              </a:lnSpc>
              <a:buNone/>
            </a:pPr>
            <a:endParaRPr lang="en-GB" sz="1800" b="1" i="0" dirty="0">
              <a:effectLst/>
            </a:endParaRPr>
          </a:p>
          <a:p>
            <a:pPr fontAlgn="t">
              <a:lnSpc>
                <a:spcPct val="119048"/>
              </a:lnSpc>
              <a:buNone/>
            </a:pPr>
            <a:r>
              <a:rPr lang="en-GB" sz="1800" b="0" i="0" dirty="0">
                <a:effectLst/>
              </a:rPr>
              <a:t>Strong safeguarding culture starts before employment starts.</a:t>
            </a:r>
          </a:p>
        </p:txBody>
      </p:sp>
    </p:spTree>
    <p:extLst>
      <p:ext uri="{BB962C8B-B14F-4D97-AF65-F5344CB8AC3E}">
        <p14:creationId xmlns:p14="http://schemas.microsoft.com/office/powerpoint/2010/main" val="3659765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4292" y="2700511"/>
            <a:ext cx="7560839" cy="1368152"/>
          </a:xfrm>
        </p:spPr>
        <p:txBody>
          <a:bodyPr/>
          <a:lstStyle/>
          <a:p>
            <a:r>
              <a:rPr lang="en-GB" dirty="0"/>
              <a:t>Thank you / </a:t>
            </a:r>
            <a:r>
              <a:rPr lang="en-GB" dirty="0" err="1"/>
              <a:t>Meur</a:t>
            </a:r>
            <a:r>
              <a:rPr lang="en-GB" dirty="0"/>
              <a:t> </a:t>
            </a:r>
            <a:r>
              <a:rPr lang="en-GB" dirty="0" err="1"/>
              <a:t>ras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1779457" y="3708623"/>
            <a:ext cx="7350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</a:rPr>
              <a:t>thomas</a:t>
            </a:r>
            <a:r>
              <a:rPr lang="en-US" sz="2800" b="1" dirty="0">
                <a:solidFill>
                  <a:schemeClr val="bg1"/>
                </a:solidFill>
              </a:rPr>
              <a:t>.thorp@cornwall.gov.uk</a:t>
            </a:r>
          </a:p>
        </p:txBody>
      </p:sp>
    </p:spTree>
    <p:extLst>
      <p:ext uri="{BB962C8B-B14F-4D97-AF65-F5344CB8AC3E}">
        <p14:creationId xmlns:p14="http://schemas.microsoft.com/office/powerpoint/2010/main" val="410683843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Blank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210344BE8BEF4599AB21F2C15C2D42" ma:contentTypeVersion="13" ma:contentTypeDescription="Create a new document." ma:contentTypeScope="" ma:versionID="002dbcd3a4829c2f663131b64a60adfc">
  <xsd:schema xmlns:xsd="http://www.w3.org/2001/XMLSchema" xmlns:xs="http://www.w3.org/2001/XMLSchema" xmlns:p="http://schemas.microsoft.com/office/2006/metadata/properties" xmlns:ns3="39eff914-23e2-4f4a-b755-7a5de620d8c5" xmlns:ns4="9e2d8619-9dfe-4783-afb7-6b586c9ef9e9" targetNamespace="http://schemas.microsoft.com/office/2006/metadata/properties" ma:root="true" ma:fieldsID="73c1d504fae3b27d29138a61508f5209" ns3:_="" ns4:_="">
    <xsd:import namespace="39eff914-23e2-4f4a-b755-7a5de620d8c5"/>
    <xsd:import namespace="9e2d8619-9dfe-4783-afb7-6b586c9ef9e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eff914-23e2-4f4a-b755-7a5de620d8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d8619-9dfe-4783-afb7-6b586c9ef9e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E3C5DA4-469D-4C14-A74D-EA6D3B5714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eff914-23e2-4f4a-b755-7a5de620d8c5"/>
    <ds:schemaRef ds:uri="9e2d8619-9dfe-4783-afb7-6b586c9ef9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87C4C4-C04D-4E74-A01C-7CBB80C835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F98F04-90F6-4BA3-8623-684F173BB1F7}">
  <ds:schemaRefs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39eff914-23e2-4f4a-b755-7a5de620d8c5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9e2d8619-9dfe-4783-afb7-6b586c9ef9e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65338</TotalTime>
  <Words>377</Words>
  <Application>Microsoft Office PowerPoint</Application>
  <PresentationFormat>Custom</PresentationFormat>
  <Paragraphs>82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Aptos</vt:lpstr>
      <vt:lpstr>Arial</vt:lpstr>
      <vt:lpstr>Calibri</vt:lpstr>
      <vt:lpstr>Segoe UI</vt:lpstr>
      <vt:lpstr>Verdana</vt:lpstr>
      <vt:lpstr>Blank</vt:lpstr>
      <vt:lpstr>1_Custom Design</vt:lpstr>
      <vt:lpstr>2_Custom Design</vt:lpstr>
      <vt:lpstr>Blank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/ Meur ras</vt:lpstr>
    </vt:vector>
  </TitlesOfParts>
  <Company>Cornwall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Taylor Dave</dc:creator>
  <cp:lastModifiedBy>Thomas Thorp</cp:lastModifiedBy>
  <cp:revision>72</cp:revision>
  <dcterms:created xsi:type="dcterms:W3CDTF">2018-09-21T12:49:40Z</dcterms:created>
  <dcterms:modified xsi:type="dcterms:W3CDTF">2026-09-22T10:22:29Z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0x0101001B210344BE8BEF4599AB21F2C15C2D42</vt:lpwstr>
  </property>
  <property fmtid="{D5CDD505-2E9C-101B-9397-08002B2CF9AE}" pid="3" name="MSIP_Label_bee4c20f-5817-432f-84ac-80a373257ed1_Enabled">
    <vt:lpwstr>true</vt:lpwstr>
  </property>
  <property fmtid="{D5CDD505-2E9C-101B-9397-08002B2CF9AE}" pid="4" name="MSIP_Label_bee4c20f-5817-432f-84ac-80a373257ed1_SetDate">
    <vt:lpwstr>2026-09-21T20:44:20Z</vt:lpwstr>
  </property>
  <property fmtid="{D5CDD505-2E9C-101B-9397-08002B2CF9AE}" pid="5" name="MSIP_Label_bee4c20f-5817-432f-84ac-80a373257ed1_Method">
    <vt:lpwstr>Privileged</vt:lpwstr>
  </property>
  <property fmtid="{D5CDD505-2E9C-101B-9397-08002B2CF9AE}" pid="6" name="MSIP_Label_bee4c20f-5817-432f-84ac-80a373257ed1_Name">
    <vt:lpwstr>bee4c20f-5817-432f-84ac-80a373257ed1</vt:lpwstr>
  </property>
  <property fmtid="{D5CDD505-2E9C-101B-9397-08002B2CF9AE}" pid="7" name="MSIP_Label_bee4c20f-5817-432f-84ac-80a373257ed1_SiteId">
    <vt:lpwstr>efaa16aa-d1de-4d58-ba2e-2833fdfdd29f</vt:lpwstr>
  </property>
  <property fmtid="{D5CDD505-2E9C-101B-9397-08002B2CF9AE}" pid="8" name="MSIP_Label_bee4c20f-5817-432f-84ac-80a373257ed1_ActionId">
    <vt:lpwstr>9c705f49-1e2f-41e2-af5d-89dfb5837f8b</vt:lpwstr>
  </property>
  <property fmtid="{D5CDD505-2E9C-101B-9397-08002B2CF9AE}" pid="9" name="MSIP_Label_bee4c20f-5817-432f-84ac-80a373257ed1_ContentBits">
    <vt:lpwstr>1</vt:lpwstr>
  </property>
  <property fmtid="{D5CDD505-2E9C-101B-9397-08002B2CF9AE}" pid="10" name="MSIP_Label_bee4c20f-5817-432f-84ac-80a373257ed1_Tag">
    <vt:lpwstr>10, 0, 1, 1</vt:lpwstr>
  </property>
  <property fmtid="{D5CDD505-2E9C-101B-9397-08002B2CF9AE}" pid="11" name="ClassificationContentMarkingHeaderLocations">
    <vt:lpwstr>Blank:4\1_Custom Design:3\2_Custom Design:4\Blank slide:3</vt:lpwstr>
  </property>
  <property fmtid="{D5CDD505-2E9C-101B-9397-08002B2CF9AE}" pid="12" name="ClassificationContentMarkingHeaderText">
    <vt:lpwstr>Information Classification: PUBLIC</vt:lpwstr>
  </property>
</Properties>
</file>